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7" r:id="rId1"/>
  </p:sldMasterIdLst>
  <p:notesMasterIdLst>
    <p:notesMasterId r:id="rId24"/>
  </p:notesMasterIdLst>
  <p:handoutMasterIdLst>
    <p:handoutMasterId r:id="rId25"/>
  </p:handoutMasterIdLst>
  <p:sldIdLst>
    <p:sldId id="3084" r:id="rId2"/>
    <p:sldId id="3086" r:id="rId3"/>
    <p:sldId id="3087" r:id="rId4"/>
    <p:sldId id="3088" r:id="rId5"/>
    <p:sldId id="3089" r:id="rId6"/>
    <p:sldId id="3090" r:id="rId7"/>
    <p:sldId id="3091" r:id="rId8"/>
    <p:sldId id="3092" r:id="rId9"/>
    <p:sldId id="3093" r:id="rId10"/>
    <p:sldId id="3094" r:id="rId11"/>
    <p:sldId id="3095" r:id="rId12"/>
    <p:sldId id="3096" r:id="rId13"/>
    <p:sldId id="3097" r:id="rId14"/>
    <p:sldId id="3098" r:id="rId15"/>
    <p:sldId id="3099" r:id="rId16"/>
    <p:sldId id="3100" r:id="rId17"/>
    <p:sldId id="3101" r:id="rId18"/>
    <p:sldId id="3102" r:id="rId19"/>
    <p:sldId id="3103" r:id="rId20"/>
    <p:sldId id="3104" r:id="rId21"/>
    <p:sldId id="3105" r:id="rId22"/>
    <p:sldId id="3106" r:id="rId23"/>
  </p:sldIdLst>
  <p:sldSz cx="12858750" cy="7232650"/>
  <p:notesSz cx="6858000" cy="9144000"/>
  <p:custDataLst>
    <p:tags r:id="rId2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57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497" userDrawn="1">
          <p15:clr>
            <a:srgbClr val="A4A3A4"/>
          </p15:clr>
        </p15:guide>
        <p15:guide id="7" pos="69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B095"/>
    <a:srgbClr val="C00000"/>
    <a:srgbClr val="4BC1DD"/>
    <a:srgbClr val="DD202E"/>
    <a:srgbClr val="328DA9"/>
    <a:srgbClr val="F9B15B"/>
    <a:srgbClr val="5EC33D"/>
    <a:srgbClr val="58A9CC"/>
    <a:srgbClr val="0C2744"/>
    <a:srgbClr val="E56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62" autoAdjust="0"/>
    <p:restoredTop sz="95317" autoAdjust="0"/>
  </p:normalViewPr>
  <p:slideViewPr>
    <p:cSldViewPr>
      <p:cViewPr varScale="1">
        <p:scale>
          <a:sx n="98" d="100"/>
          <a:sy n="98" d="100"/>
        </p:scale>
        <p:origin x="114" y="612"/>
      </p:cViewPr>
      <p:guideLst>
        <p:guide orient="horz" pos="328"/>
        <p:guide pos="4050"/>
        <p:guide pos="557"/>
        <p:guide orient="horz" pos="4183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-99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t>2019/9/10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660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2019/9/10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70434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76400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0377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26208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3060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76383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10781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08076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2CFBE-1407-414C-AC03-95A5BCF50F7C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1260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54331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8327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36038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51663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83910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1013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3612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766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8237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0909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8619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988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7636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2019/9/10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8547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6880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3419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039" y="385072"/>
            <a:ext cx="11090672" cy="1397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039" y="1925358"/>
            <a:ext cx="11090672" cy="4589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4039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2019/9/10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81492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6246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</p:sldLayoutIdLst>
  <p:timing>
    <p:tnLst>
      <p:par>
        <p:cTn id="1" dur="indefinite" restart="never" nodeType="tmRoot"/>
      </p:par>
    </p:tnLst>
  </p:timing>
  <p:txStyles>
    <p:titleStyle>
      <a:lvl1pPr algn="l" defTabSz="964326" rtl="0" eaLnBrk="1" latinLnBrk="0" hangingPunct="1">
        <a:lnSpc>
          <a:spcPct val="90000"/>
        </a:lnSpc>
        <a:spcBef>
          <a:spcPct val="0"/>
        </a:spcBef>
        <a:buNone/>
        <a:defRPr sz="4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082" indent="-241082" algn="l" defTabSz="964326" rtl="0" eaLnBrk="1" latinLnBrk="0" hangingPunct="1">
        <a:lnSpc>
          <a:spcPct val="90000"/>
        </a:lnSpc>
        <a:spcBef>
          <a:spcPts val="1055"/>
        </a:spcBef>
        <a:buFont typeface="Arial" panose="020B0604020202020204" pitchFamily="34" charset="0"/>
        <a:buChar char="•"/>
        <a:defRPr sz="2953" kern="1200">
          <a:solidFill>
            <a:schemeClr val="tx1"/>
          </a:solidFill>
          <a:latin typeface="+mn-lt"/>
          <a:ea typeface="+mn-ea"/>
          <a:cs typeface="+mn-cs"/>
        </a:defRPr>
      </a:lvl1pPr>
      <a:lvl2pPr marL="723245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2531" kern="1200">
          <a:solidFill>
            <a:schemeClr val="tx1"/>
          </a:solidFill>
          <a:latin typeface="+mn-lt"/>
          <a:ea typeface="+mn-ea"/>
          <a:cs typeface="+mn-cs"/>
        </a:defRPr>
      </a:lvl2pPr>
      <a:lvl3pPr marL="1205408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2109" kern="1200">
          <a:solidFill>
            <a:schemeClr val="tx1"/>
          </a:solidFill>
          <a:latin typeface="+mn-lt"/>
          <a:ea typeface="+mn-ea"/>
          <a:cs typeface="+mn-cs"/>
        </a:defRPr>
      </a:lvl3pPr>
      <a:lvl4pPr marL="1687571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4pPr>
      <a:lvl5pPr marL="2169734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5pPr>
      <a:lvl6pPr marL="2651897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6pPr>
      <a:lvl7pPr marL="3134060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7pPr>
      <a:lvl8pPr marL="3616223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8pPr>
      <a:lvl9pPr marL="4098387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1pPr>
      <a:lvl2pPr marL="482163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2pPr>
      <a:lvl3pPr marL="964326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3pPr>
      <a:lvl4pPr marL="1446489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4pPr>
      <a:lvl5pPr marL="1928652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5pPr>
      <a:lvl6pPr marL="2410816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6pPr>
      <a:lvl7pPr marL="2892979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7pPr>
      <a:lvl8pPr marL="3375142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8pPr>
      <a:lvl9pPr marL="3857305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865522" cy="7232650"/>
          </a:xfrm>
          <a:prstGeom prst="rect">
            <a:avLst/>
          </a:prstGeom>
          <a:blipFill dpi="0" rotWithShape="1">
            <a:blip r:embed="rId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259"/>
          <p:cNvSpPr>
            <a:spLocks noChangeArrowheads="1"/>
          </p:cNvSpPr>
          <p:nvPr/>
        </p:nvSpPr>
        <p:spPr bwMode="auto">
          <a:xfrm>
            <a:off x="3909095" y="1043087"/>
            <a:ext cx="64056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PRODUCT INTRODUCTION PPT TEMPLATE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3909095" y="1372270"/>
            <a:ext cx="741193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96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产品介绍</a:t>
            </a:r>
            <a:r>
              <a:rPr lang="en-US" altLang="zh-CN" sz="96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PPT</a:t>
            </a:r>
            <a:endParaRPr lang="zh-CN" altLang="en-US" sz="96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3909095" y="3605710"/>
            <a:ext cx="1750862" cy="2881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 lIns="0" tIns="35998" rIns="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1400" dirty="0">
                <a:cs typeface="Arial" panose="020B0604020202020204" pitchFamily="34" charset="0"/>
              </a:rPr>
              <a:t>汇报</a:t>
            </a:r>
            <a:r>
              <a:rPr lang="en-US" altLang="zh-CN" sz="1400" dirty="0">
                <a:cs typeface="Arial" panose="020B0604020202020204" pitchFamily="34" charset="0"/>
              </a:rPr>
              <a:t>:</a:t>
            </a:r>
            <a:r>
              <a:rPr lang="zh-CN" altLang="en-US" sz="1400" dirty="0">
                <a:cs typeface="Arial" panose="020B0604020202020204" pitchFamily="34" charset="0"/>
              </a:rPr>
              <a:t>壹</a:t>
            </a:r>
            <a:r>
              <a:rPr lang="zh-CN" altLang="en-US" sz="1400" dirty="0" smtClean="0">
                <a:cs typeface="Arial" panose="020B0604020202020204" pitchFamily="34" charset="0"/>
              </a:rPr>
              <a:t>德</a:t>
            </a:r>
            <a:endParaRPr lang="zh-CN" altLang="en-US" sz="1400" dirty="0">
              <a:cs typeface="Arial" panose="020B0604020202020204" pitchFamily="34" charset="0"/>
            </a:endParaRPr>
          </a:p>
        </p:txBody>
      </p:sp>
      <p:sp>
        <p:nvSpPr>
          <p:cNvPr id="16" name="矩形 259"/>
          <p:cNvSpPr>
            <a:spLocks noChangeArrowheads="1"/>
          </p:cNvSpPr>
          <p:nvPr/>
        </p:nvSpPr>
        <p:spPr bwMode="auto">
          <a:xfrm>
            <a:off x="6064448" y="3605562"/>
            <a:ext cx="2755956" cy="2881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 lIns="0" tIns="35998" rIns="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400" dirty="0" smtClean="0">
                <a:cs typeface="Arial" panose="020B0604020202020204" pitchFamily="34" charset="0"/>
              </a:rPr>
              <a:t>Report </a:t>
            </a:r>
            <a:r>
              <a:rPr lang="en-US" altLang="zh-CN" sz="1400" dirty="0">
                <a:cs typeface="Arial" panose="020B0604020202020204" pitchFamily="34" charset="0"/>
              </a:rPr>
              <a:t>Person: </a:t>
            </a:r>
            <a:r>
              <a:rPr lang="en-US" altLang="zh-CN" sz="1400" dirty="0" err="1" smtClean="0">
                <a:cs typeface="Arial" panose="020B0604020202020204" pitchFamily="34" charset="0"/>
              </a:rPr>
              <a:t>xxxxxxx</a:t>
            </a:r>
            <a:endParaRPr lang="zh-CN" altLang="en-US" sz="1400" dirty="0">
              <a:cs typeface="Arial" panose="020B0604020202020204" pitchFamily="34" charset="0"/>
            </a:endParaRPr>
          </a:p>
        </p:txBody>
      </p:sp>
      <p:pic>
        <p:nvPicPr>
          <p:cNvPr id="2" name="Daydrea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24575" y="-14359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87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50"/>
                            </p:stCondLst>
                            <p:childTnLst>
                              <p:par>
                                <p:cTn id="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5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6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  <p:bldP spid="4" grpId="0"/>
      <p:bldP spid="4" grpId="1"/>
      <p:bldP spid="7" grpId="0"/>
      <p:bldP spid="7" grpId="1"/>
      <p:bldP spid="9" grpId="0" animBg="1"/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5468327" y="3164379"/>
            <a:ext cx="1931786" cy="1672394"/>
          </a:xfrm>
          <a:prstGeom prst="triangle">
            <a:avLst>
              <a:gd name="adj" fmla="val 50000"/>
            </a:avLst>
          </a:prstGeom>
          <a:solidFill>
            <a:schemeClr val="accent4"/>
          </a:solidFill>
          <a:ln w="317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 defTabSz="1116686">
              <a:lnSpc>
                <a:spcPct val="120000"/>
              </a:lnSpc>
              <a:spcBef>
                <a:spcPts val="733"/>
              </a:spcBef>
              <a:spcAft>
                <a:spcPts val="733"/>
              </a:spcAft>
              <a:defRPr/>
            </a:pPr>
            <a:endParaRPr lang="en-US" sz="800" ker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566393" y="4799216"/>
            <a:ext cx="4122149" cy="1604124"/>
            <a:chOff x="2892825" y="3396274"/>
            <a:chExt cx="3375582" cy="1313600"/>
          </a:xfrm>
        </p:grpSpPr>
        <p:grpSp>
          <p:nvGrpSpPr>
            <p:cNvPr id="3" name="组合 4"/>
            <p:cNvGrpSpPr/>
            <p:nvPr/>
          </p:nvGrpSpPr>
          <p:grpSpPr>
            <a:xfrm>
              <a:off x="2892825" y="3396274"/>
              <a:ext cx="3375582" cy="917610"/>
              <a:chOff x="2769358" y="4737820"/>
              <a:chExt cx="3834642" cy="1042402"/>
            </a:xfrm>
          </p:grpSpPr>
          <p:sp>
            <p:nvSpPr>
              <p:cNvPr id="4" name="Freeform 5"/>
              <p:cNvSpPr>
                <a:spLocks/>
              </p:cNvSpPr>
              <p:nvPr/>
            </p:nvSpPr>
            <p:spPr bwMode="auto">
              <a:xfrm>
                <a:off x="2976562" y="4737820"/>
                <a:ext cx="3627438" cy="630237"/>
              </a:xfrm>
              <a:custGeom>
                <a:avLst/>
                <a:gdLst>
                  <a:gd name="T0" fmla="*/ 1623 w 1623"/>
                  <a:gd name="T1" fmla="*/ 281 h 281"/>
                  <a:gd name="T2" fmla="*/ 0 w 1623"/>
                  <a:gd name="T3" fmla="*/ 277 h 281"/>
                  <a:gd name="T4" fmla="*/ 174 w 1623"/>
                  <a:gd name="T5" fmla="*/ 0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23" h="281">
                    <a:moveTo>
                      <a:pt x="1623" y="281"/>
                    </a:moveTo>
                    <a:lnTo>
                      <a:pt x="0" y="277"/>
                    </a:lnTo>
                    <a:lnTo>
                      <a:pt x="174" y="0"/>
                    </a:lnTo>
                  </a:path>
                </a:pathLst>
              </a:custGeom>
              <a:noFill/>
              <a:ln w="222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pPr defTabSz="1116686">
                  <a:lnSpc>
                    <a:spcPct val="120000"/>
                  </a:lnSpc>
                  <a:defRPr/>
                </a:pPr>
                <a:endParaRPr lang="en-US" sz="800" kern="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" name="TextBox 53"/>
              <p:cNvSpPr txBox="1">
                <a:spLocks noChangeArrowheads="1"/>
              </p:cNvSpPr>
              <p:nvPr/>
            </p:nvSpPr>
            <p:spPr bwMode="auto">
              <a:xfrm>
                <a:off x="2769358" y="5434830"/>
                <a:ext cx="3236514" cy="345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1116686">
                  <a:lnSpc>
                    <a:spcPct val="120000"/>
                  </a:lnSpc>
                  <a:defRPr/>
                </a:pPr>
                <a:r>
                  <a:rPr lang="zh-CN" altLang="en-US" sz="1400" kern="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宋体" pitchFamily="2" charset="-122"/>
                    <a:sym typeface="Arial" panose="020B0604020202020204" pitchFamily="34" charset="0"/>
                  </a:rPr>
                  <a:t>请替换文字内容</a:t>
                </a: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3252731" y="4403442"/>
              <a:ext cx="2438257" cy="306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326711" y="1766735"/>
            <a:ext cx="2191222" cy="3426065"/>
            <a:chOff x="4334331" y="913008"/>
            <a:chExt cx="1794367" cy="2805567"/>
          </a:xfrm>
        </p:grpSpPr>
        <p:grpSp>
          <p:nvGrpSpPr>
            <p:cNvPr id="6" name="组合 7"/>
            <p:cNvGrpSpPr/>
            <p:nvPr/>
          </p:nvGrpSpPr>
          <p:grpSpPr>
            <a:xfrm>
              <a:off x="4334331" y="913008"/>
              <a:ext cx="1590303" cy="2805567"/>
              <a:chOff x="4406900" y="1916832"/>
              <a:chExt cx="1806575" cy="3187108"/>
            </a:xfrm>
          </p:grpSpPr>
          <p:sp>
            <p:nvSpPr>
              <p:cNvPr id="7" name="Freeform 6"/>
              <p:cNvSpPr>
                <a:spLocks/>
              </p:cNvSpPr>
              <p:nvPr/>
            </p:nvSpPr>
            <p:spPr bwMode="auto">
              <a:xfrm>
                <a:off x="4406900" y="1916832"/>
                <a:ext cx="1806575" cy="3148013"/>
              </a:xfrm>
              <a:custGeom>
                <a:avLst/>
                <a:gdLst>
                  <a:gd name="T0" fmla="*/ 0 w 808"/>
                  <a:gd name="T1" fmla="*/ 0 h 1408"/>
                  <a:gd name="T2" fmla="*/ 808 w 808"/>
                  <a:gd name="T3" fmla="*/ 1408 h 1408"/>
                  <a:gd name="T4" fmla="*/ 430 w 808"/>
                  <a:gd name="T5" fmla="*/ 1407 h 1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8" h="1408">
                    <a:moveTo>
                      <a:pt x="0" y="0"/>
                    </a:moveTo>
                    <a:lnTo>
                      <a:pt x="808" y="1408"/>
                    </a:lnTo>
                    <a:lnTo>
                      <a:pt x="430" y="1407"/>
                    </a:lnTo>
                  </a:path>
                </a:pathLst>
              </a:custGeom>
              <a:noFill/>
              <a:ln w="222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pPr defTabSz="1116686">
                  <a:lnSpc>
                    <a:spcPct val="120000"/>
                  </a:lnSpc>
                  <a:defRPr/>
                </a:pPr>
                <a:endParaRPr lang="en-US" sz="800" kern="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" name="TextBox 53"/>
              <p:cNvSpPr txBox="1">
                <a:spLocks noChangeArrowheads="1"/>
              </p:cNvSpPr>
              <p:nvPr/>
            </p:nvSpPr>
            <p:spPr bwMode="auto">
              <a:xfrm rot="3623550">
                <a:off x="4236063" y="3497504"/>
                <a:ext cx="2867480" cy="345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zh-CN"/>
                </a:defPPr>
                <a:lvl1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 kumimoji="0" sz="1200" b="1" i="0" u="none" strike="noStrike" kern="0" cap="none" spc="0" normalizeH="0" baseline="0">
                    <a:ln>
                      <a:noFill/>
                    </a:ln>
                    <a:solidFill>
                      <a:srgbClr val="7D7D7D"/>
                    </a:solidFill>
                    <a:effectLst/>
                    <a:uLnTx/>
                    <a:uFillTx/>
                    <a:latin typeface="方正兰亭中黑_GBK" pitchFamily="2" charset="-122"/>
                    <a:ea typeface="方正兰亭中黑_GBK" pitchFamily="2" charset="-122"/>
                    <a:cs typeface="宋体" pitchFamily="2" charset="-122"/>
                  </a:defRPr>
                </a:lvl1pPr>
              </a:lstStyle>
              <a:p>
                <a:pPr defTabSz="1116686">
                  <a:lnSpc>
                    <a:spcPct val="120000"/>
                  </a:lnSpc>
                  <a:defRPr/>
                </a:pPr>
                <a:r>
                  <a:rPr lang="zh-CN" altLang="en-US" sz="1400" b="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</a:t>
                </a: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 rot="3597472">
              <a:off x="4754068" y="2233772"/>
              <a:ext cx="2442828" cy="306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319838" y="1933940"/>
            <a:ext cx="2368657" cy="3725376"/>
            <a:chOff x="2690925" y="1049931"/>
            <a:chExt cx="1939666" cy="3050670"/>
          </a:xfrm>
        </p:grpSpPr>
        <p:grpSp>
          <p:nvGrpSpPr>
            <p:cNvPr id="9" name="组合 10"/>
            <p:cNvGrpSpPr/>
            <p:nvPr/>
          </p:nvGrpSpPr>
          <p:grpSpPr>
            <a:xfrm>
              <a:off x="2690925" y="1337834"/>
              <a:ext cx="1939666" cy="2762767"/>
              <a:chOff x="2540000" y="2399432"/>
              <a:chExt cx="2203450" cy="3138488"/>
            </a:xfrm>
          </p:grpSpPr>
          <p:sp>
            <p:nvSpPr>
              <p:cNvPr id="10" name="Freeform 4"/>
              <p:cNvSpPr>
                <a:spLocks/>
              </p:cNvSpPr>
              <p:nvPr/>
            </p:nvSpPr>
            <p:spPr bwMode="auto">
              <a:xfrm>
                <a:off x="2540000" y="2399432"/>
                <a:ext cx="2203450" cy="3138488"/>
              </a:xfrm>
              <a:custGeom>
                <a:avLst/>
                <a:gdLst>
                  <a:gd name="T0" fmla="*/ 0 w 986"/>
                  <a:gd name="T1" fmla="*/ 1404 h 1404"/>
                  <a:gd name="T2" fmla="*/ 814 w 986"/>
                  <a:gd name="T3" fmla="*/ 0 h 1404"/>
                  <a:gd name="T4" fmla="*/ 986 w 986"/>
                  <a:gd name="T5" fmla="*/ 329 h 1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86" h="1404">
                    <a:moveTo>
                      <a:pt x="0" y="1404"/>
                    </a:moveTo>
                    <a:lnTo>
                      <a:pt x="814" y="0"/>
                    </a:lnTo>
                    <a:lnTo>
                      <a:pt x="986" y="329"/>
                    </a:lnTo>
                  </a:path>
                </a:pathLst>
              </a:custGeom>
              <a:noFill/>
              <a:ln w="222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pPr defTabSz="1116686">
                  <a:lnSpc>
                    <a:spcPct val="120000"/>
                  </a:lnSpc>
                  <a:defRPr/>
                </a:pPr>
                <a:endParaRPr lang="en-US" sz="800" kern="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" name="TextBox 53"/>
              <p:cNvSpPr txBox="1">
                <a:spLocks noChangeArrowheads="1"/>
              </p:cNvSpPr>
              <p:nvPr/>
            </p:nvSpPr>
            <p:spPr bwMode="auto">
              <a:xfrm rot="18011491">
                <a:off x="1883983" y="3700694"/>
                <a:ext cx="2744671" cy="345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1116686">
                  <a:lnSpc>
                    <a:spcPct val="120000"/>
                  </a:lnSpc>
                  <a:defRPr/>
                </a:pPr>
                <a:r>
                  <a:rPr lang="zh-CN" altLang="en-US" sz="1400" kern="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宋体" pitchFamily="2" charset="-122"/>
                    <a:sym typeface="Arial" panose="020B0604020202020204" pitchFamily="34" charset="0"/>
                  </a:rPr>
                  <a:t>请替换文字内容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 rot="17983957">
              <a:off x="1762991" y="2099093"/>
              <a:ext cx="2404756" cy="306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0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42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125119" y="2104157"/>
            <a:ext cx="5064342" cy="3573719"/>
            <a:chOff x="6199748" y="2294758"/>
            <a:chExt cx="4802010" cy="3388601"/>
          </a:xfrm>
        </p:grpSpPr>
        <p:sp>
          <p:nvSpPr>
            <p:cNvPr id="7" name="Freeform 6"/>
            <p:cNvSpPr/>
            <p:nvPr/>
          </p:nvSpPr>
          <p:spPr>
            <a:xfrm>
              <a:off x="7045861" y="2643177"/>
              <a:ext cx="2708066" cy="2708008"/>
            </a:xfrm>
            <a:custGeom>
              <a:avLst/>
              <a:gdLst>
                <a:gd name="connsiteX0" fmla="*/ 0 w 2708066"/>
                <a:gd name="connsiteY0" fmla="*/ 1354004 h 2708008"/>
                <a:gd name="connsiteX1" fmla="*/ 1354033 w 2708066"/>
                <a:gd name="connsiteY1" fmla="*/ 0 h 2708008"/>
                <a:gd name="connsiteX2" fmla="*/ 2708066 w 2708066"/>
                <a:gd name="connsiteY2" fmla="*/ 1354004 h 2708008"/>
                <a:gd name="connsiteX3" fmla="*/ 1354033 w 2708066"/>
                <a:gd name="connsiteY3" fmla="*/ 2708008 h 2708008"/>
                <a:gd name="connsiteX4" fmla="*/ 0 w 2708066"/>
                <a:gd name="connsiteY4" fmla="*/ 1354004 h 2708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8066" h="2708008">
                  <a:moveTo>
                    <a:pt x="0" y="1354004"/>
                  </a:moveTo>
                  <a:cubicBezTo>
                    <a:pt x="0" y="606208"/>
                    <a:pt x="606221" y="0"/>
                    <a:pt x="1354033" y="0"/>
                  </a:cubicBezTo>
                  <a:cubicBezTo>
                    <a:pt x="2101845" y="0"/>
                    <a:pt x="2708066" y="606208"/>
                    <a:pt x="2708066" y="1354004"/>
                  </a:cubicBezTo>
                  <a:cubicBezTo>
                    <a:pt x="2708066" y="2101800"/>
                    <a:pt x="2101845" y="2708008"/>
                    <a:pt x="1354033" y="2708008"/>
                  </a:cubicBezTo>
                  <a:cubicBezTo>
                    <a:pt x="606221" y="2708008"/>
                    <a:pt x="0" y="2101800"/>
                    <a:pt x="0" y="13540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7196" tIns="627187" rIns="627196" bIns="627187" numCol="1" spcCol="1270" anchor="ctr" anchorCtr="0">
              <a:noAutofit/>
            </a:bodyPr>
            <a:lstStyle/>
            <a:p>
              <a:pPr algn="ctr" defTabSz="2437602">
                <a:lnSpc>
                  <a:spcPct val="120000"/>
                </a:lnSpc>
                <a:spcAft>
                  <a:spcPct val="35000"/>
                </a:spcAft>
              </a:pPr>
              <a:endParaRPr lang="id-ID" sz="5484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8591026" y="2519799"/>
              <a:ext cx="301176" cy="301171"/>
            </a:xfrm>
            <a:prstGeom prst="ellipse">
              <a:avLst/>
            </a:prstGeom>
            <a:solidFill>
              <a:schemeClr val="accent6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877873" y="5149983"/>
              <a:ext cx="218075" cy="218285"/>
            </a:xfrm>
            <a:prstGeom prst="ellipse">
              <a:avLst/>
            </a:prstGeom>
            <a:solidFill>
              <a:schemeClr val="accent6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6240"/>
                <a:satOff val="2879"/>
                <a:lumOff val="1209"/>
                <a:alphaOff val="0"/>
              </a:schemeClr>
            </a:fillRef>
            <a:effectRef idx="0">
              <a:schemeClr val="accent3">
                <a:hueOff val="56240"/>
                <a:satOff val="2879"/>
                <a:lumOff val="1209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928187" y="3742198"/>
              <a:ext cx="218075" cy="218285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479"/>
                <a:satOff val="5757"/>
                <a:lumOff val="2418"/>
                <a:alphaOff val="0"/>
              </a:schemeClr>
            </a:fillRef>
            <a:effectRef idx="0">
              <a:schemeClr val="accent3">
                <a:hueOff val="112479"/>
                <a:satOff val="5757"/>
                <a:lumOff val="241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8884647" y="5382188"/>
              <a:ext cx="301176" cy="30117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68719"/>
                <a:satOff val="8636"/>
                <a:lumOff val="3628"/>
                <a:alphaOff val="0"/>
              </a:schemeClr>
            </a:fillRef>
            <a:effectRef idx="0">
              <a:schemeClr val="accent3">
                <a:hueOff val="168719"/>
                <a:satOff val="8636"/>
                <a:lumOff val="362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578045" y="3164374"/>
              <a:ext cx="218075" cy="21828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24959"/>
                <a:satOff val="11515"/>
                <a:lumOff val="4837"/>
                <a:alphaOff val="0"/>
              </a:schemeClr>
            </a:fillRef>
            <a:effectRef idx="0">
              <a:schemeClr val="accent3">
                <a:hueOff val="224959"/>
                <a:satOff val="11515"/>
                <a:lumOff val="4837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6199748" y="3131948"/>
              <a:ext cx="1100954" cy="1100602"/>
            </a:xfrm>
            <a:custGeom>
              <a:avLst/>
              <a:gdLst>
                <a:gd name="connsiteX0" fmla="*/ 0 w 1100954"/>
                <a:gd name="connsiteY0" fmla="*/ 550301 h 1100602"/>
                <a:gd name="connsiteX1" fmla="*/ 550477 w 1100954"/>
                <a:gd name="connsiteY1" fmla="*/ 0 h 1100602"/>
                <a:gd name="connsiteX2" fmla="*/ 1100954 w 1100954"/>
                <a:gd name="connsiteY2" fmla="*/ 550301 h 1100602"/>
                <a:gd name="connsiteX3" fmla="*/ 550477 w 1100954"/>
                <a:gd name="connsiteY3" fmla="*/ 1100602 h 1100602"/>
                <a:gd name="connsiteX4" fmla="*/ 0 w 1100954"/>
                <a:gd name="connsiteY4" fmla="*/ 550301 h 110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0954" h="1100602">
                  <a:moveTo>
                    <a:pt x="0" y="550301"/>
                  </a:moveTo>
                  <a:cubicBezTo>
                    <a:pt x="0" y="246378"/>
                    <a:pt x="246457" y="0"/>
                    <a:pt x="550477" y="0"/>
                  </a:cubicBezTo>
                  <a:cubicBezTo>
                    <a:pt x="854497" y="0"/>
                    <a:pt x="1100954" y="246378"/>
                    <a:pt x="1100954" y="550301"/>
                  </a:cubicBezTo>
                  <a:cubicBezTo>
                    <a:pt x="1100954" y="854224"/>
                    <a:pt x="854497" y="1100602"/>
                    <a:pt x="550477" y="1100602"/>
                  </a:cubicBezTo>
                  <a:cubicBezTo>
                    <a:pt x="246457" y="1100602"/>
                    <a:pt x="0" y="854224"/>
                    <a:pt x="0" y="550301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37438"/>
                <a:satOff val="17272"/>
                <a:lumOff val="7255"/>
                <a:alphaOff val="0"/>
              </a:schemeClr>
            </a:fillRef>
            <a:effectRef idx="0">
              <a:schemeClr val="accent3">
                <a:hueOff val="337438"/>
                <a:satOff val="17272"/>
                <a:lumOff val="725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4420" tIns="254365" rIns="254420" bIns="254365" numCol="1" spcCol="1270" anchor="ctr" anchorCtr="0">
              <a:noAutofit/>
            </a:bodyPr>
            <a:lstStyle/>
            <a:p>
              <a:pPr algn="ctr" defTabSz="984416">
                <a:lnSpc>
                  <a:spcPct val="120000"/>
                </a:lnSpc>
                <a:spcAft>
                  <a:spcPct val="35000"/>
                </a:spcAft>
              </a:pPr>
              <a:endParaRPr lang="id-ID" sz="2215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9288092" y="4197527"/>
              <a:ext cx="301176" cy="30117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93678"/>
                <a:satOff val="20151"/>
                <a:lumOff val="8464"/>
                <a:alphaOff val="0"/>
              </a:schemeClr>
            </a:fillRef>
            <a:effectRef idx="0">
              <a:schemeClr val="accent3">
                <a:hueOff val="393678"/>
                <a:satOff val="20151"/>
                <a:lumOff val="8464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461137" y="4435079"/>
              <a:ext cx="544433" cy="54444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449917"/>
                <a:satOff val="23029"/>
                <a:lumOff val="9673"/>
                <a:alphaOff val="0"/>
              </a:schemeClr>
            </a:fillRef>
            <a:effectRef idx="0">
              <a:schemeClr val="accent3">
                <a:hueOff val="449917"/>
                <a:satOff val="23029"/>
                <a:lumOff val="9673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9900804" y="2294758"/>
              <a:ext cx="1100954" cy="1100602"/>
            </a:xfrm>
            <a:custGeom>
              <a:avLst/>
              <a:gdLst>
                <a:gd name="connsiteX0" fmla="*/ 0 w 1100954"/>
                <a:gd name="connsiteY0" fmla="*/ 550301 h 1100602"/>
                <a:gd name="connsiteX1" fmla="*/ 550477 w 1100954"/>
                <a:gd name="connsiteY1" fmla="*/ 0 h 1100602"/>
                <a:gd name="connsiteX2" fmla="*/ 1100954 w 1100954"/>
                <a:gd name="connsiteY2" fmla="*/ 550301 h 1100602"/>
                <a:gd name="connsiteX3" fmla="*/ 550477 w 1100954"/>
                <a:gd name="connsiteY3" fmla="*/ 1100602 h 1100602"/>
                <a:gd name="connsiteX4" fmla="*/ 0 w 1100954"/>
                <a:gd name="connsiteY4" fmla="*/ 550301 h 110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0954" h="1100602">
                  <a:moveTo>
                    <a:pt x="0" y="550301"/>
                  </a:moveTo>
                  <a:cubicBezTo>
                    <a:pt x="0" y="246378"/>
                    <a:pt x="246457" y="0"/>
                    <a:pt x="550477" y="0"/>
                  </a:cubicBezTo>
                  <a:cubicBezTo>
                    <a:pt x="854497" y="0"/>
                    <a:pt x="1100954" y="246378"/>
                    <a:pt x="1100954" y="550301"/>
                  </a:cubicBezTo>
                  <a:cubicBezTo>
                    <a:pt x="1100954" y="854224"/>
                    <a:pt x="854497" y="1100602"/>
                    <a:pt x="550477" y="1100602"/>
                  </a:cubicBezTo>
                  <a:cubicBezTo>
                    <a:pt x="246457" y="1100602"/>
                    <a:pt x="0" y="854224"/>
                    <a:pt x="0" y="5503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06157"/>
                <a:satOff val="25908"/>
                <a:lumOff val="10883"/>
                <a:alphaOff val="0"/>
              </a:schemeClr>
            </a:fillRef>
            <a:effectRef idx="0">
              <a:schemeClr val="accent3">
                <a:hueOff val="506157"/>
                <a:satOff val="25908"/>
                <a:lumOff val="1088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4420" tIns="254365" rIns="254420" bIns="254365" numCol="1" spcCol="1270" anchor="ctr" anchorCtr="0">
              <a:noAutofit/>
            </a:bodyPr>
            <a:lstStyle/>
            <a:p>
              <a:pPr algn="ctr" defTabSz="984416">
                <a:lnSpc>
                  <a:spcPct val="120000"/>
                </a:lnSpc>
                <a:spcAft>
                  <a:spcPct val="35000"/>
                </a:spcAft>
              </a:pPr>
              <a:endParaRPr lang="id-ID" sz="2215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9540385" y="3373960"/>
              <a:ext cx="301176" cy="301171"/>
            </a:xfrm>
            <a:prstGeom prst="ellipse">
              <a:avLst/>
            </a:prstGeom>
            <a:solidFill>
              <a:schemeClr val="accent5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62397"/>
                <a:satOff val="28787"/>
                <a:lumOff val="12092"/>
                <a:alphaOff val="0"/>
              </a:schemeClr>
            </a:fillRef>
            <a:effectRef idx="0">
              <a:schemeClr val="accent3">
                <a:hueOff val="562397"/>
                <a:satOff val="28787"/>
                <a:lumOff val="1209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6243062" y="5047837"/>
              <a:ext cx="218075" cy="218285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618636"/>
                <a:satOff val="31665"/>
                <a:lumOff val="13301"/>
                <a:alphaOff val="0"/>
              </a:schemeClr>
            </a:fillRef>
            <a:effectRef idx="0">
              <a:schemeClr val="accent3">
                <a:hueOff val="618636"/>
                <a:satOff val="31665"/>
                <a:lumOff val="13301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7733702" y="4763552"/>
              <a:ext cx="218075" cy="21828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674876"/>
                <a:satOff val="34544"/>
                <a:lumOff val="14510"/>
                <a:alphaOff val="0"/>
              </a:schemeClr>
            </a:fillRef>
            <a:effectRef idx="0">
              <a:schemeClr val="accent3">
                <a:hueOff val="674876"/>
                <a:satOff val="34544"/>
                <a:lumOff val="1451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0" name="Title 13"/>
          <p:cNvSpPr txBox="1">
            <a:spLocks/>
          </p:cNvSpPr>
          <p:nvPr/>
        </p:nvSpPr>
        <p:spPr>
          <a:xfrm>
            <a:off x="5928358" y="3958973"/>
            <a:ext cx="1016097" cy="30380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1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altLang="zh-CN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itle 13"/>
          <p:cNvSpPr txBox="1">
            <a:spLocks/>
          </p:cNvSpPr>
          <p:nvPr/>
        </p:nvSpPr>
        <p:spPr>
          <a:xfrm>
            <a:off x="4197626" y="3668558"/>
            <a:ext cx="1016097" cy="19575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116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</a:t>
            </a:r>
            <a:r>
              <a:rPr lang="zh-CN" altLang="en-US" sz="116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内容</a:t>
            </a:r>
            <a:endParaRPr lang="en-US" sz="1266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itle 13"/>
          <p:cNvSpPr txBox="1">
            <a:spLocks/>
          </p:cNvSpPr>
          <p:nvPr/>
        </p:nvSpPr>
        <p:spPr>
          <a:xfrm>
            <a:off x="8101502" y="2768730"/>
            <a:ext cx="1016097" cy="19575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116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altLang="zh-CN" sz="1266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136657" y="3440280"/>
            <a:ext cx="599498" cy="4695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id-ID" sz="2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327311" y="2343706"/>
            <a:ext cx="599498" cy="4695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id-ID" sz="2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425212" y="3229450"/>
            <a:ext cx="599498" cy="4695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id-ID" sz="2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7727814" y="4549425"/>
            <a:ext cx="574175" cy="57419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49917"/>
              <a:satOff val="23029"/>
              <a:lumOff val="9673"/>
              <a:alphaOff val="0"/>
            </a:schemeClr>
          </a:fillRef>
          <a:effectRef idx="0">
            <a:schemeClr val="accent3">
              <a:hueOff val="449917"/>
              <a:satOff val="23029"/>
              <a:lumOff val="9673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Content Placeholder 2"/>
          <p:cNvSpPr txBox="1">
            <a:spLocks/>
          </p:cNvSpPr>
          <p:nvPr/>
        </p:nvSpPr>
        <p:spPr>
          <a:xfrm>
            <a:off x="1907590" y="3629994"/>
            <a:ext cx="2073024" cy="42960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9" name="TextBox 78"/>
          <p:cNvSpPr txBox="1"/>
          <p:nvPr/>
        </p:nvSpPr>
        <p:spPr>
          <a:xfrm>
            <a:off x="1907589" y="3350082"/>
            <a:ext cx="1569124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4" name="Content Placeholder 2"/>
          <p:cNvSpPr txBox="1">
            <a:spLocks/>
          </p:cNvSpPr>
          <p:nvPr/>
        </p:nvSpPr>
        <p:spPr>
          <a:xfrm>
            <a:off x="5392863" y="6068394"/>
            <a:ext cx="2073024" cy="42960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5" name="TextBox 78"/>
          <p:cNvSpPr txBox="1"/>
          <p:nvPr/>
        </p:nvSpPr>
        <p:spPr>
          <a:xfrm>
            <a:off x="5644813" y="5788482"/>
            <a:ext cx="1569124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7" name="Content Placeholder 2"/>
          <p:cNvSpPr txBox="1">
            <a:spLocks/>
          </p:cNvSpPr>
          <p:nvPr/>
        </p:nvSpPr>
        <p:spPr>
          <a:xfrm>
            <a:off x="9286290" y="2728294"/>
            <a:ext cx="2073024" cy="42960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9286289" y="2448382"/>
            <a:ext cx="1569124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72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25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75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25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52" grpId="0"/>
      <p:bldP spid="53" grpId="0"/>
      <p:bldP spid="54" grpId="0"/>
      <p:bldP spid="58" grpId="0"/>
      <p:bldP spid="59" grpId="0"/>
      <p:bldP spid="74" grpId="0"/>
      <p:bldP spid="75" grpId="0"/>
      <p:bldP spid="77" grpId="0"/>
      <p:bldP spid="7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86991" y="2211128"/>
            <a:ext cx="3185359" cy="2408357"/>
            <a:chOff x="580214" y="1561513"/>
            <a:chExt cx="3477939" cy="262957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127704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802952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478200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153448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828696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1127704" y="3235568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27704" y="2715065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127704" y="2194562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127704" y="1674059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27704" y="3235566"/>
              <a:ext cx="1871003" cy="422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127705" y="2715063"/>
              <a:ext cx="829990" cy="422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127705" y="2194561"/>
              <a:ext cx="1519310" cy="422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127704" y="1674058"/>
              <a:ext cx="2461846" cy="422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84008" y="3868619"/>
              <a:ext cx="287391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616378" y="3868619"/>
              <a:ext cx="373151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50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599239" y="3868619"/>
              <a:ext cx="458914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23993" y="3868619"/>
              <a:ext cx="458914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150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248742" y="3868619"/>
              <a:ext cx="458914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100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80214" y="1700408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2015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80214" y="3261915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2012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80214" y="2741412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2013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80214" y="2220908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2014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284576" y="2211128"/>
            <a:ext cx="3185359" cy="2408357"/>
            <a:chOff x="8205912" y="1561513"/>
            <a:chExt cx="3477939" cy="2629570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8753402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9428650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0103898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0779146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1454394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8753402" y="3235568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753402" y="2715065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8753402" y="2194562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8753402" y="1674059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8753402" y="3235566"/>
              <a:ext cx="1615953" cy="42203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753403" y="2715063"/>
              <a:ext cx="2290320" cy="42203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753403" y="2194561"/>
              <a:ext cx="1615952" cy="42203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8753402" y="1674058"/>
              <a:ext cx="2025744" cy="42203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609706" y="3868619"/>
              <a:ext cx="287391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242076" y="3868619"/>
              <a:ext cx="373151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50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1224937" y="3868619"/>
              <a:ext cx="458914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0549691" y="3868619"/>
              <a:ext cx="458914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150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874440" y="3868619"/>
              <a:ext cx="458914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100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205912" y="1700408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2015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205912" y="3261915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2012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205912" y="2741412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2013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205912" y="2220908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2014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898879" y="2211128"/>
            <a:ext cx="3185359" cy="2408357"/>
            <a:chOff x="4397488" y="1561513"/>
            <a:chExt cx="3477939" cy="2629570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4944978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620226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6295474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970722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7645970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56"/>
            <p:cNvSpPr/>
            <p:nvPr/>
          </p:nvSpPr>
          <p:spPr>
            <a:xfrm>
              <a:off x="4944978" y="3235568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944978" y="2715065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944978" y="2194562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944978" y="1674059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944979" y="3235566"/>
              <a:ext cx="1195754" cy="4220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944978" y="2715063"/>
              <a:ext cx="2180485" cy="4220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944978" y="2194561"/>
              <a:ext cx="1856929" cy="4220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944978" y="1674058"/>
              <a:ext cx="1615953" cy="4220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801282" y="3868619"/>
              <a:ext cx="287391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433652" y="3868619"/>
              <a:ext cx="373151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50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416513" y="3868619"/>
              <a:ext cx="458914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741267" y="3868619"/>
              <a:ext cx="458914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150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066016" y="3868619"/>
              <a:ext cx="458914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100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397488" y="1700408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2015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397488" y="3261915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2012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397488" y="2741412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2013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397488" y="2220908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2014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2096671" y="5022448"/>
            <a:ext cx="1663440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408559" y="5022448"/>
            <a:ext cx="1663440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794256" y="5022448"/>
            <a:ext cx="1663440" cy="236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096671" y="5314849"/>
            <a:ext cx="2436496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5408559" y="5314849"/>
            <a:ext cx="2436496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8794256" y="5314849"/>
            <a:ext cx="2436496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3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4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77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79" grpId="0"/>
      <p:bldP spid="80" grpId="0"/>
      <p:bldP spid="81" grpId="0"/>
      <p:bldP spid="8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五边形 4"/>
          <p:cNvSpPr/>
          <p:nvPr/>
        </p:nvSpPr>
        <p:spPr>
          <a:xfrm flipH="1">
            <a:off x="2972991" y="1904285"/>
            <a:ext cx="9897455" cy="3424081"/>
          </a:xfrm>
          <a:prstGeom prst="homePlate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310510" y="3034626"/>
            <a:ext cx="1423472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96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  <a:endParaRPr lang="zh-CN" altLang="en-US" sz="696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429376" y="3034626"/>
            <a:ext cx="3184408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成功项目展示</a:t>
            </a:r>
          </a:p>
        </p:txBody>
      </p:sp>
      <p:sp>
        <p:nvSpPr>
          <p:cNvPr id="22" name="TextBox 11"/>
          <p:cNvSpPr txBox="1"/>
          <p:nvPr/>
        </p:nvSpPr>
        <p:spPr>
          <a:xfrm>
            <a:off x="6475640" y="3627077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1"/>
          <p:cNvSpPr txBox="1"/>
          <p:nvPr/>
        </p:nvSpPr>
        <p:spPr>
          <a:xfrm>
            <a:off x="8188233" y="3627077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1"/>
          <p:cNvSpPr txBox="1"/>
          <p:nvPr/>
        </p:nvSpPr>
        <p:spPr>
          <a:xfrm>
            <a:off x="6475640" y="3899908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1"/>
          <p:cNvSpPr txBox="1"/>
          <p:nvPr/>
        </p:nvSpPr>
        <p:spPr>
          <a:xfrm>
            <a:off x="8188233" y="3899908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1" y="643336"/>
            <a:ext cx="2972991" cy="5945983"/>
          </a:xfrm>
          <a:custGeom>
            <a:avLst/>
            <a:gdLst>
              <a:gd name="connsiteX0" fmla="*/ 0 w 2972991"/>
              <a:gd name="connsiteY0" fmla="*/ 0 h 5945983"/>
              <a:gd name="connsiteX1" fmla="*/ 2972991 w 2972991"/>
              <a:gd name="connsiteY1" fmla="*/ 2972992 h 5945983"/>
              <a:gd name="connsiteX2" fmla="*/ 0 w 2972991"/>
              <a:gd name="connsiteY2" fmla="*/ 5945983 h 594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72991" h="5945983">
                <a:moveTo>
                  <a:pt x="0" y="0"/>
                </a:moveTo>
                <a:lnTo>
                  <a:pt x="2972991" y="2972992"/>
                </a:lnTo>
                <a:lnTo>
                  <a:pt x="0" y="59459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5908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accel="4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3" presetClass="entr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3" grpId="0"/>
          <p:bldP spid="21" grpId="0"/>
          <p:bldP spid="22" grpId="0"/>
          <p:bldP spid="23" grpId="0"/>
          <p:bldP spid="24" grpId="0"/>
          <p:bldP spid="25" grpId="0"/>
          <p:bldP spid="1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3" presetClass="entr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3" grpId="0"/>
          <p:bldP spid="21" grpId="0"/>
          <p:bldP spid="22" grpId="0"/>
          <p:bldP spid="23" grpId="0"/>
          <p:bldP spid="24" grpId="0"/>
          <p:bldP spid="25" grpId="0"/>
          <p:bldP spid="17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5" name="Group 5"/>
          <p:cNvGrpSpPr>
            <a:grpSpLocks/>
          </p:cNvGrpSpPr>
          <p:nvPr/>
        </p:nvGrpSpPr>
        <p:grpSpPr bwMode="auto">
          <a:xfrm>
            <a:off x="2382217" y="2009070"/>
            <a:ext cx="732194" cy="732194"/>
            <a:chOff x="0" y="0"/>
            <a:chExt cx="520701" cy="520701"/>
          </a:xfrm>
        </p:grpSpPr>
        <p:sp>
          <p:nvSpPr>
            <p:cNvPr id="20486" name="AutoShape 6"/>
            <p:cNvSpPr>
              <a:spLocks/>
            </p:cNvSpPr>
            <p:nvPr/>
          </p:nvSpPr>
          <p:spPr bwMode="auto">
            <a:xfrm>
              <a:off x="0" y="0"/>
              <a:ext cx="520701" cy="520701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69">
                <a:latin typeface="Arial" panose="020B0604020202020204" pitchFamily="34" charset="0"/>
                <a:ea typeface="微软雅黑" panose="020B0503020204020204" pitchFamily="34" charset="-122"/>
                <a:cs typeface="Calibri" charset="0"/>
                <a:sym typeface="Arial" panose="020B0604020202020204" pitchFamily="34" charset="0"/>
              </a:endParaRPr>
            </a:p>
          </p:txBody>
        </p:sp>
        <p:sp>
          <p:nvSpPr>
            <p:cNvPr id="20487" name="AutoShape 7"/>
            <p:cNvSpPr>
              <a:spLocks/>
            </p:cNvSpPr>
            <p:nvPr/>
          </p:nvSpPr>
          <p:spPr bwMode="auto">
            <a:xfrm>
              <a:off x="109537" y="125413"/>
              <a:ext cx="406401" cy="395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605" y="2541"/>
                  </a:moveTo>
                  <a:cubicBezTo>
                    <a:pt x="13321" y="4495"/>
                    <a:pt x="13321" y="4495"/>
                    <a:pt x="13321" y="4495"/>
                  </a:cubicBezTo>
                  <a:cubicBezTo>
                    <a:pt x="12274" y="3225"/>
                    <a:pt x="12274" y="3225"/>
                    <a:pt x="12274" y="3225"/>
                  </a:cubicBezTo>
                  <a:cubicBezTo>
                    <a:pt x="10086" y="586"/>
                    <a:pt x="10086" y="586"/>
                    <a:pt x="10086" y="586"/>
                  </a:cubicBezTo>
                  <a:cubicBezTo>
                    <a:pt x="9896" y="781"/>
                    <a:pt x="9896" y="781"/>
                    <a:pt x="9896" y="781"/>
                  </a:cubicBezTo>
                  <a:cubicBezTo>
                    <a:pt x="9610" y="390"/>
                    <a:pt x="9610" y="390"/>
                    <a:pt x="9610" y="390"/>
                  </a:cubicBezTo>
                  <a:cubicBezTo>
                    <a:pt x="6470" y="0"/>
                    <a:pt x="6470" y="0"/>
                    <a:pt x="6470" y="0"/>
                  </a:cubicBezTo>
                  <a:cubicBezTo>
                    <a:pt x="4662" y="3029"/>
                    <a:pt x="4662" y="3029"/>
                    <a:pt x="4662" y="3029"/>
                  </a:cubicBezTo>
                  <a:cubicBezTo>
                    <a:pt x="0" y="5571"/>
                    <a:pt x="0" y="5571"/>
                    <a:pt x="0" y="5571"/>
                  </a:cubicBezTo>
                  <a:cubicBezTo>
                    <a:pt x="1998" y="8307"/>
                    <a:pt x="1998" y="8307"/>
                    <a:pt x="1998" y="8307"/>
                  </a:cubicBezTo>
                  <a:cubicBezTo>
                    <a:pt x="3520" y="10262"/>
                    <a:pt x="3520" y="10262"/>
                    <a:pt x="3520" y="10262"/>
                  </a:cubicBezTo>
                  <a:cubicBezTo>
                    <a:pt x="190" y="13292"/>
                    <a:pt x="190" y="13292"/>
                    <a:pt x="190" y="13292"/>
                  </a:cubicBezTo>
                  <a:cubicBezTo>
                    <a:pt x="7231" y="21502"/>
                    <a:pt x="7231" y="21502"/>
                    <a:pt x="7231" y="21502"/>
                  </a:cubicBezTo>
                  <a:cubicBezTo>
                    <a:pt x="7422" y="21600"/>
                    <a:pt x="7707" y="21600"/>
                    <a:pt x="7992" y="21600"/>
                  </a:cubicBezTo>
                  <a:cubicBezTo>
                    <a:pt x="14844" y="21600"/>
                    <a:pt x="20553" y="16419"/>
                    <a:pt x="21600" y="9676"/>
                  </a:cubicBezTo>
                  <a:lnTo>
                    <a:pt x="15605" y="254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69">
                <a:latin typeface="Arial" panose="020B0604020202020204" pitchFamily="34" charset="0"/>
                <a:ea typeface="微软雅黑" panose="020B0503020204020204" pitchFamily="34" charset="-122"/>
                <a:cs typeface="Calibri" charset="0"/>
                <a:sym typeface="Arial" panose="020B0604020202020204" pitchFamily="34" charset="0"/>
              </a:endParaRPr>
            </a:p>
          </p:txBody>
        </p:sp>
        <p:sp>
          <p:nvSpPr>
            <p:cNvPr id="20488" name="AutoShape 8"/>
            <p:cNvSpPr>
              <a:spLocks/>
            </p:cNvSpPr>
            <p:nvPr/>
          </p:nvSpPr>
          <p:spPr bwMode="auto">
            <a:xfrm>
              <a:off x="107950" y="117475"/>
              <a:ext cx="303213" cy="1492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63" y="21599"/>
                  </a:moveTo>
                  <a:cubicBezTo>
                    <a:pt x="15209" y="21599"/>
                    <a:pt x="19043" y="19518"/>
                    <a:pt x="21599" y="16134"/>
                  </a:cubicBezTo>
                  <a:cubicBezTo>
                    <a:pt x="21472" y="10149"/>
                    <a:pt x="21472" y="10149"/>
                    <a:pt x="21472" y="10149"/>
                  </a:cubicBezTo>
                  <a:cubicBezTo>
                    <a:pt x="21472" y="8327"/>
                    <a:pt x="20833" y="6766"/>
                    <a:pt x="19810" y="6766"/>
                  </a:cubicBezTo>
                  <a:cubicBezTo>
                    <a:pt x="14698" y="6766"/>
                    <a:pt x="14698" y="6766"/>
                    <a:pt x="14698" y="6766"/>
                  </a:cubicBezTo>
                  <a:cubicBezTo>
                    <a:pt x="14442" y="2862"/>
                    <a:pt x="12781" y="0"/>
                    <a:pt x="10863" y="0"/>
                  </a:cubicBezTo>
                  <a:cubicBezTo>
                    <a:pt x="8818" y="0"/>
                    <a:pt x="7157" y="2862"/>
                    <a:pt x="6901" y="7026"/>
                  </a:cubicBezTo>
                  <a:cubicBezTo>
                    <a:pt x="1661" y="7026"/>
                    <a:pt x="1661" y="7026"/>
                    <a:pt x="1661" y="7026"/>
                  </a:cubicBezTo>
                  <a:cubicBezTo>
                    <a:pt x="766" y="7026"/>
                    <a:pt x="0" y="8587"/>
                    <a:pt x="0" y="10409"/>
                  </a:cubicBezTo>
                  <a:cubicBezTo>
                    <a:pt x="127" y="15874"/>
                    <a:pt x="127" y="15874"/>
                    <a:pt x="127" y="15874"/>
                  </a:cubicBezTo>
                  <a:cubicBezTo>
                    <a:pt x="2556" y="19518"/>
                    <a:pt x="6518" y="21599"/>
                    <a:pt x="10863" y="21599"/>
                  </a:cubicBezTo>
                  <a:close/>
                  <a:moveTo>
                    <a:pt x="10863" y="20038"/>
                  </a:moveTo>
                  <a:cubicBezTo>
                    <a:pt x="10097" y="20038"/>
                    <a:pt x="9457" y="19257"/>
                    <a:pt x="9457" y="18737"/>
                  </a:cubicBezTo>
                  <a:cubicBezTo>
                    <a:pt x="9457" y="17956"/>
                    <a:pt x="10097" y="17436"/>
                    <a:pt x="10863" y="17436"/>
                  </a:cubicBezTo>
                  <a:cubicBezTo>
                    <a:pt x="11502" y="17436"/>
                    <a:pt x="12142" y="17956"/>
                    <a:pt x="12142" y="18737"/>
                  </a:cubicBezTo>
                  <a:cubicBezTo>
                    <a:pt x="12142" y="19257"/>
                    <a:pt x="11502" y="20038"/>
                    <a:pt x="10863" y="20038"/>
                  </a:cubicBezTo>
                  <a:close/>
                  <a:moveTo>
                    <a:pt x="10863" y="1821"/>
                  </a:moveTo>
                  <a:cubicBezTo>
                    <a:pt x="12397" y="1821"/>
                    <a:pt x="13803" y="3903"/>
                    <a:pt x="14314" y="6766"/>
                  </a:cubicBezTo>
                  <a:cubicBezTo>
                    <a:pt x="7285" y="7026"/>
                    <a:pt x="7285" y="7026"/>
                    <a:pt x="7285" y="7026"/>
                  </a:cubicBezTo>
                  <a:cubicBezTo>
                    <a:pt x="7668" y="3903"/>
                    <a:pt x="9074" y="1821"/>
                    <a:pt x="10863" y="1821"/>
                  </a:cubicBez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69">
                <a:latin typeface="Arial" panose="020B0604020202020204" pitchFamily="34" charset="0"/>
                <a:ea typeface="微软雅黑" panose="020B0503020204020204" pitchFamily="34" charset="-122"/>
                <a:cs typeface="Calibri" charset="0"/>
                <a:sym typeface="Arial" panose="020B0604020202020204" pitchFamily="34" charset="0"/>
              </a:endParaRPr>
            </a:p>
          </p:txBody>
        </p:sp>
        <p:sp>
          <p:nvSpPr>
            <p:cNvPr id="20489" name="AutoShape 9"/>
            <p:cNvSpPr>
              <a:spLocks/>
            </p:cNvSpPr>
            <p:nvPr/>
          </p:nvSpPr>
          <p:spPr bwMode="auto">
            <a:xfrm>
              <a:off x="107950" y="238125"/>
              <a:ext cx="303213" cy="1365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472" y="0"/>
                  </a:moveTo>
                  <a:cubicBezTo>
                    <a:pt x="18915" y="3646"/>
                    <a:pt x="15081" y="5890"/>
                    <a:pt x="10736" y="5890"/>
                  </a:cubicBezTo>
                  <a:cubicBezTo>
                    <a:pt x="6518" y="5890"/>
                    <a:pt x="2684" y="3646"/>
                    <a:pt x="0" y="0"/>
                  </a:cubicBezTo>
                  <a:cubicBezTo>
                    <a:pt x="127" y="17953"/>
                    <a:pt x="127" y="17953"/>
                    <a:pt x="127" y="17953"/>
                  </a:cubicBezTo>
                  <a:cubicBezTo>
                    <a:pt x="127" y="20197"/>
                    <a:pt x="894" y="21599"/>
                    <a:pt x="1789" y="21599"/>
                  </a:cubicBezTo>
                  <a:cubicBezTo>
                    <a:pt x="19938" y="21319"/>
                    <a:pt x="19938" y="21319"/>
                    <a:pt x="19938" y="21319"/>
                  </a:cubicBezTo>
                  <a:cubicBezTo>
                    <a:pt x="20833" y="21319"/>
                    <a:pt x="21599" y="19636"/>
                    <a:pt x="21599" y="17672"/>
                  </a:cubicBezTo>
                  <a:lnTo>
                    <a:pt x="21472" y="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69">
                <a:latin typeface="Arial" panose="020B0604020202020204" pitchFamily="34" charset="0"/>
                <a:ea typeface="微软雅黑" panose="020B0503020204020204" pitchFamily="34" charset="-122"/>
                <a:cs typeface="Calibri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0490" name="Group 10"/>
          <p:cNvGrpSpPr>
            <a:grpSpLocks/>
          </p:cNvGrpSpPr>
          <p:nvPr/>
        </p:nvGrpSpPr>
        <p:grpSpPr bwMode="auto">
          <a:xfrm>
            <a:off x="2366590" y="4259227"/>
            <a:ext cx="734427" cy="732194"/>
            <a:chOff x="-1" y="0"/>
            <a:chExt cx="522289" cy="520701"/>
          </a:xfrm>
        </p:grpSpPr>
        <p:sp>
          <p:nvSpPr>
            <p:cNvPr id="2" name="AutoShape 11"/>
            <p:cNvSpPr>
              <a:spLocks/>
            </p:cNvSpPr>
            <p:nvPr/>
          </p:nvSpPr>
          <p:spPr bwMode="auto">
            <a:xfrm>
              <a:off x="-1" y="0"/>
              <a:ext cx="520701" cy="520701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69">
                <a:latin typeface="Arial" panose="020B0604020202020204" pitchFamily="34" charset="0"/>
                <a:ea typeface="微软雅黑" panose="020B0503020204020204" pitchFamily="34" charset="-122"/>
                <a:cs typeface="Calibri" charset="0"/>
                <a:sym typeface="Arial" panose="020B0604020202020204" pitchFamily="34" charset="0"/>
              </a:endParaRPr>
            </a:p>
          </p:txBody>
        </p:sp>
        <p:sp>
          <p:nvSpPr>
            <p:cNvPr id="20492" name="AutoShape 12"/>
            <p:cNvSpPr>
              <a:spLocks/>
            </p:cNvSpPr>
            <p:nvPr/>
          </p:nvSpPr>
          <p:spPr bwMode="auto">
            <a:xfrm>
              <a:off x="63499" y="187325"/>
              <a:ext cx="458789" cy="32067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7119"/>
                  </a:moveTo>
                  <a:cubicBezTo>
                    <a:pt x="18140" y="1930"/>
                    <a:pt x="18140" y="1930"/>
                    <a:pt x="18140" y="1930"/>
                  </a:cubicBezTo>
                  <a:cubicBezTo>
                    <a:pt x="9787" y="0"/>
                    <a:pt x="9787" y="0"/>
                    <a:pt x="9787" y="0"/>
                  </a:cubicBezTo>
                  <a:cubicBezTo>
                    <a:pt x="3037" y="724"/>
                    <a:pt x="3037" y="724"/>
                    <a:pt x="3037" y="724"/>
                  </a:cubicBezTo>
                  <a:cubicBezTo>
                    <a:pt x="0" y="1930"/>
                    <a:pt x="0" y="1930"/>
                    <a:pt x="0" y="1930"/>
                  </a:cubicBezTo>
                  <a:cubicBezTo>
                    <a:pt x="5062" y="9653"/>
                    <a:pt x="5062" y="9653"/>
                    <a:pt x="5062" y="9653"/>
                  </a:cubicBezTo>
                  <a:cubicBezTo>
                    <a:pt x="12824" y="21600"/>
                    <a:pt x="12824" y="21600"/>
                    <a:pt x="12824" y="21600"/>
                  </a:cubicBezTo>
                  <a:cubicBezTo>
                    <a:pt x="17465" y="19789"/>
                    <a:pt x="21009" y="14118"/>
                    <a:pt x="21599" y="711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69">
                <a:latin typeface="Arial" panose="020B0604020202020204" pitchFamily="34" charset="0"/>
                <a:ea typeface="微软雅黑" panose="020B0503020204020204" pitchFamily="34" charset="-122"/>
                <a:cs typeface="Calibri" charset="0"/>
                <a:sym typeface="Arial" panose="020B0604020202020204" pitchFamily="34" charset="0"/>
              </a:endParaRPr>
            </a:p>
          </p:txBody>
        </p:sp>
        <p:sp>
          <p:nvSpPr>
            <p:cNvPr id="20493" name="AutoShape 13"/>
            <p:cNvSpPr>
              <a:spLocks/>
            </p:cNvSpPr>
            <p:nvPr/>
          </p:nvSpPr>
          <p:spPr bwMode="auto">
            <a:xfrm>
              <a:off x="163512" y="258763"/>
              <a:ext cx="187325" cy="968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1423" y="8799"/>
                  </a:moveTo>
                  <a:cubicBezTo>
                    <a:pt x="11215" y="8399"/>
                    <a:pt x="11215" y="8399"/>
                    <a:pt x="11215" y="83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400"/>
                    <a:pt x="0" y="12400"/>
                    <a:pt x="0" y="12400"/>
                  </a:cubicBezTo>
                  <a:cubicBezTo>
                    <a:pt x="0" y="17599"/>
                    <a:pt x="4776" y="21599"/>
                    <a:pt x="10800" y="21599"/>
                  </a:cubicBezTo>
                  <a:cubicBezTo>
                    <a:pt x="16823" y="21599"/>
                    <a:pt x="21599" y="17599"/>
                    <a:pt x="21599" y="12400"/>
                  </a:cubicBezTo>
                  <a:cubicBezTo>
                    <a:pt x="21599" y="800"/>
                    <a:pt x="21599" y="800"/>
                    <a:pt x="21599" y="800"/>
                  </a:cubicBezTo>
                  <a:lnTo>
                    <a:pt x="11423" y="8799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69">
                <a:latin typeface="Arial" panose="020B0604020202020204" pitchFamily="34" charset="0"/>
                <a:ea typeface="微软雅黑" panose="020B0503020204020204" pitchFamily="34" charset="-122"/>
                <a:cs typeface="Calibri" charset="0"/>
                <a:sym typeface="Arial" panose="020B0604020202020204" pitchFamily="34" charset="0"/>
              </a:endParaRPr>
            </a:p>
          </p:txBody>
        </p:sp>
        <p:sp>
          <p:nvSpPr>
            <p:cNvPr id="20494" name="AutoShape 14"/>
            <p:cNvSpPr>
              <a:spLocks/>
            </p:cNvSpPr>
            <p:nvPr/>
          </p:nvSpPr>
          <p:spPr bwMode="auto">
            <a:xfrm>
              <a:off x="63499" y="131763"/>
              <a:ext cx="403226" cy="212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1236"/>
                  </a:moveTo>
                  <a:cubicBezTo>
                    <a:pt x="20735" y="16699"/>
                    <a:pt x="20735" y="16699"/>
                    <a:pt x="20735" y="16699"/>
                  </a:cubicBezTo>
                  <a:cubicBezTo>
                    <a:pt x="20735" y="16517"/>
                    <a:pt x="20735" y="16154"/>
                    <a:pt x="20735" y="15973"/>
                  </a:cubicBezTo>
                  <a:cubicBezTo>
                    <a:pt x="20735" y="8712"/>
                    <a:pt x="20735" y="8712"/>
                    <a:pt x="20735" y="8712"/>
                  </a:cubicBezTo>
                  <a:cubicBezTo>
                    <a:pt x="20735" y="8712"/>
                    <a:pt x="20735" y="8712"/>
                    <a:pt x="20735" y="8712"/>
                  </a:cubicBezTo>
                  <a:cubicBezTo>
                    <a:pt x="20735" y="8712"/>
                    <a:pt x="20735" y="8712"/>
                    <a:pt x="20735" y="8712"/>
                  </a:cubicBezTo>
                  <a:cubicBezTo>
                    <a:pt x="20735" y="8531"/>
                    <a:pt x="20735" y="8531"/>
                    <a:pt x="20735" y="8531"/>
                  </a:cubicBezTo>
                  <a:cubicBezTo>
                    <a:pt x="20639" y="8531"/>
                    <a:pt x="20639" y="8531"/>
                    <a:pt x="20639" y="8531"/>
                  </a:cubicBezTo>
                  <a:cubicBezTo>
                    <a:pt x="10367" y="0"/>
                    <a:pt x="10367" y="0"/>
                    <a:pt x="10367" y="0"/>
                  </a:cubicBezTo>
                  <a:cubicBezTo>
                    <a:pt x="0" y="8531"/>
                    <a:pt x="0" y="8531"/>
                    <a:pt x="0" y="8531"/>
                  </a:cubicBezTo>
                  <a:cubicBezTo>
                    <a:pt x="10655" y="16336"/>
                    <a:pt x="10655" y="16336"/>
                    <a:pt x="10655" y="16336"/>
                  </a:cubicBezTo>
                  <a:cubicBezTo>
                    <a:pt x="20063" y="9075"/>
                    <a:pt x="20063" y="9075"/>
                    <a:pt x="20063" y="9075"/>
                  </a:cubicBezTo>
                  <a:cubicBezTo>
                    <a:pt x="20063" y="16699"/>
                    <a:pt x="20063" y="16699"/>
                    <a:pt x="20063" y="16699"/>
                  </a:cubicBezTo>
                  <a:cubicBezTo>
                    <a:pt x="19295" y="21236"/>
                    <a:pt x="19295" y="21236"/>
                    <a:pt x="19295" y="21236"/>
                  </a:cubicBezTo>
                  <a:cubicBezTo>
                    <a:pt x="19871" y="21600"/>
                    <a:pt x="19871" y="21600"/>
                    <a:pt x="19871" y="21600"/>
                  </a:cubicBezTo>
                  <a:cubicBezTo>
                    <a:pt x="20159" y="20329"/>
                    <a:pt x="20159" y="20329"/>
                    <a:pt x="20159" y="20329"/>
                  </a:cubicBezTo>
                  <a:cubicBezTo>
                    <a:pt x="20159" y="21600"/>
                    <a:pt x="20159" y="21600"/>
                    <a:pt x="20159" y="21600"/>
                  </a:cubicBezTo>
                  <a:cubicBezTo>
                    <a:pt x="20735" y="21600"/>
                    <a:pt x="20735" y="21600"/>
                    <a:pt x="20735" y="21600"/>
                  </a:cubicBezTo>
                  <a:cubicBezTo>
                    <a:pt x="20735" y="20329"/>
                    <a:pt x="20735" y="20329"/>
                    <a:pt x="20735" y="20329"/>
                  </a:cubicBezTo>
                  <a:cubicBezTo>
                    <a:pt x="21023" y="21600"/>
                    <a:pt x="21023" y="21600"/>
                    <a:pt x="21023" y="21600"/>
                  </a:cubicBezTo>
                  <a:lnTo>
                    <a:pt x="21599" y="21236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69">
                <a:latin typeface="Arial" panose="020B0604020202020204" pitchFamily="34" charset="0"/>
                <a:ea typeface="微软雅黑" panose="020B0503020204020204" pitchFamily="34" charset="-122"/>
                <a:cs typeface="Calibri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0495" name="Group 15"/>
          <p:cNvGrpSpPr>
            <a:grpSpLocks/>
          </p:cNvGrpSpPr>
          <p:nvPr/>
        </p:nvGrpSpPr>
        <p:grpSpPr bwMode="auto">
          <a:xfrm>
            <a:off x="9429585" y="2009070"/>
            <a:ext cx="732194" cy="732194"/>
            <a:chOff x="0" y="0"/>
            <a:chExt cx="520701" cy="520701"/>
          </a:xfrm>
        </p:grpSpPr>
        <p:sp>
          <p:nvSpPr>
            <p:cNvPr id="20496" name="AutoShape 16"/>
            <p:cNvSpPr>
              <a:spLocks/>
            </p:cNvSpPr>
            <p:nvPr/>
          </p:nvSpPr>
          <p:spPr bwMode="auto">
            <a:xfrm>
              <a:off x="0" y="0"/>
              <a:ext cx="520701" cy="520701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69">
                <a:latin typeface="Arial" panose="020B0604020202020204" pitchFamily="34" charset="0"/>
                <a:ea typeface="微软雅黑" panose="020B0503020204020204" pitchFamily="34" charset="-122"/>
                <a:cs typeface="Calibri" charset="0"/>
                <a:sym typeface="Arial" panose="020B0604020202020204" pitchFamily="34" charset="0"/>
              </a:endParaRPr>
            </a:p>
          </p:txBody>
        </p:sp>
        <p:sp>
          <p:nvSpPr>
            <p:cNvPr id="20497" name="AutoShape 17"/>
            <p:cNvSpPr>
              <a:spLocks/>
            </p:cNvSpPr>
            <p:nvPr/>
          </p:nvSpPr>
          <p:spPr bwMode="auto">
            <a:xfrm>
              <a:off x="144463" y="95250"/>
              <a:ext cx="333376" cy="42545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15610"/>
                  </a:moveTo>
                  <a:cubicBezTo>
                    <a:pt x="3367" y="0"/>
                    <a:pt x="3367" y="0"/>
                    <a:pt x="3367" y="0"/>
                  </a:cubicBezTo>
                  <a:cubicBezTo>
                    <a:pt x="1393" y="1361"/>
                    <a:pt x="1393" y="1361"/>
                    <a:pt x="1393" y="1361"/>
                  </a:cubicBezTo>
                  <a:cubicBezTo>
                    <a:pt x="3251" y="3357"/>
                    <a:pt x="3251" y="3357"/>
                    <a:pt x="3251" y="3357"/>
                  </a:cubicBezTo>
                  <a:cubicBezTo>
                    <a:pt x="0" y="7986"/>
                    <a:pt x="0" y="7986"/>
                    <a:pt x="0" y="7986"/>
                  </a:cubicBezTo>
                  <a:cubicBezTo>
                    <a:pt x="2090" y="9983"/>
                    <a:pt x="2090" y="9983"/>
                    <a:pt x="2090" y="9983"/>
                  </a:cubicBezTo>
                  <a:cubicBezTo>
                    <a:pt x="1161" y="10618"/>
                    <a:pt x="1161" y="10618"/>
                    <a:pt x="1161" y="10618"/>
                  </a:cubicBezTo>
                  <a:cubicBezTo>
                    <a:pt x="7200" y="15882"/>
                    <a:pt x="7200" y="15882"/>
                    <a:pt x="7200" y="15882"/>
                  </a:cubicBezTo>
                  <a:cubicBezTo>
                    <a:pt x="3832" y="17243"/>
                    <a:pt x="3832" y="17243"/>
                    <a:pt x="3832" y="17243"/>
                  </a:cubicBezTo>
                  <a:cubicBezTo>
                    <a:pt x="8709" y="21600"/>
                    <a:pt x="8709" y="21600"/>
                    <a:pt x="8709" y="21600"/>
                  </a:cubicBezTo>
                  <a:cubicBezTo>
                    <a:pt x="14051" y="21236"/>
                    <a:pt x="18812" y="18968"/>
                    <a:pt x="21599" y="1561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69">
                <a:latin typeface="Arial" panose="020B0604020202020204" pitchFamily="34" charset="0"/>
                <a:ea typeface="微软雅黑" panose="020B0503020204020204" pitchFamily="34" charset="-122"/>
                <a:cs typeface="Calibri" charset="0"/>
                <a:sym typeface="Arial" panose="020B0604020202020204" pitchFamily="34" charset="0"/>
              </a:endParaRPr>
            </a:p>
          </p:txBody>
        </p:sp>
        <p:sp>
          <p:nvSpPr>
            <p:cNvPr id="20498" name="AutoShape 18"/>
            <p:cNvSpPr>
              <a:spLocks/>
            </p:cNvSpPr>
            <p:nvPr/>
          </p:nvSpPr>
          <p:spPr bwMode="auto">
            <a:xfrm>
              <a:off x="165100" y="93663"/>
              <a:ext cx="36513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3600"/>
                  </a:moveTo>
                  <a:lnTo>
                    <a:pt x="19721" y="0"/>
                  </a:lnTo>
                  <a:lnTo>
                    <a:pt x="0" y="18000"/>
                  </a:lnTo>
                  <a:lnTo>
                    <a:pt x="1878" y="21600"/>
                  </a:lnTo>
                  <a:lnTo>
                    <a:pt x="21600" y="360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69">
                <a:latin typeface="Arial" panose="020B0604020202020204" pitchFamily="34" charset="0"/>
                <a:ea typeface="微软雅黑" panose="020B0503020204020204" pitchFamily="34" charset="-122"/>
                <a:cs typeface="Calibri" charset="0"/>
                <a:sym typeface="Arial" panose="020B0604020202020204" pitchFamily="34" charset="0"/>
              </a:endParaRPr>
            </a:p>
          </p:txBody>
        </p:sp>
        <p:sp>
          <p:nvSpPr>
            <p:cNvPr id="20499" name="AutoShape 19"/>
            <p:cNvSpPr>
              <a:spLocks/>
            </p:cNvSpPr>
            <p:nvPr/>
          </p:nvSpPr>
          <p:spPr bwMode="auto">
            <a:xfrm>
              <a:off x="273051" y="258763"/>
              <a:ext cx="65088" cy="492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07" y="21599"/>
                  </a:moveTo>
                  <a:lnTo>
                    <a:pt x="21599" y="3483"/>
                  </a:lnTo>
                  <a:lnTo>
                    <a:pt x="18965" y="0"/>
                  </a:lnTo>
                  <a:lnTo>
                    <a:pt x="0" y="18116"/>
                  </a:lnTo>
                  <a:lnTo>
                    <a:pt x="2107" y="21599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69">
                <a:latin typeface="Arial" panose="020B0604020202020204" pitchFamily="34" charset="0"/>
                <a:ea typeface="微软雅黑" panose="020B0503020204020204" pitchFamily="34" charset="-122"/>
                <a:cs typeface="Calibri" charset="0"/>
                <a:sym typeface="Arial" panose="020B0604020202020204" pitchFamily="34" charset="0"/>
              </a:endParaRPr>
            </a:p>
          </p:txBody>
        </p:sp>
        <p:sp>
          <p:nvSpPr>
            <p:cNvPr id="20500" name="AutoShape 20"/>
            <p:cNvSpPr>
              <a:spLocks/>
            </p:cNvSpPr>
            <p:nvPr/>
          </p:nvSpPr>
          <p:spPr bwMode="auto">
            <a:xfrm>
              <a:off x="144463" y="104775"/>
              <a:ext cx="231775" cy="338139"/>
            </a:xfrm>
            <a:custGeom>
              <a:avLst/>
              <a:gdLst>
                <a:gd name="T0" fmla="+- 0 11314 1028"/>
                <a:gd name="T1" fmla="*/ T0 w 20572"/>
                <a:gd name="T2" fmla="*/ 10800 h 21600"/>
                <a:gd name="T3" fmla="+- 0 11314 1028"/>
                <a:gd name="T4" fmla="*/ T3 w 20572"/>
                <a:gd name="T5" fmla="*/ 10800 h 21600"/>
                <a:gd name="T6" fmla="+- 0 11314 1028"/>
                <a:gd name="T7" fmla="*/ T6 w 20572"/>
                <a:gd name="T8" fmla="*/ 10800 h 21600"/>
                <a:gd name="T9" fmla="+- 0 11314 1028"/>
                <a:gd name="T10" fmla="*/ T9 w 2057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572" h="21600">
                  <a:moveTo>
                    <a:pt x="16892" y="18742"/>
                  </a:moveTo>
                  <a:cubicBezTo>
                    <a:pt x="13852" y="18742"/>
                    <a:pt x="13852" y="18742"/>
                    <a:pt x="13852" y="18742"/>
                  </a:cubicBezTo>
                  <a:cubicBezTo>
                    <a:pt x="13852" y="18171"/>
                    <a:pt x="13852" y="18171"/>
                    <a:pt x="13852" y="18171"/>
                  </a:cubicBezTo>
                  <a:cubicBezTo>
                    <a:pt x="13852" y="18057"/>
                    <a:pt x="14012" y="18057"/>
                    <a:pt x="14012" y="17942"/>
                  </a:cubicBezTo>
                  <a:cubicBezTo>
                    <a:pt x="14012" y="17257"/>
                    <a:pt x="13371" y="16685"/>
                    <a:pt x="12412" y="16457"/>
                  </a:cubicBezTo>
                  <a:cubicBezTo>
                    <a:pt x="12412" y="15885"/>
                    <a:pt x="12412" y="15885"/>
                    <a:pt x="12412" y="15885"/>
                  </a:cubicBezTo>
                  <a:cubicBezTo>
                    <a:pt x="12891" y="15771"/>
                    <a:pt x="13212" y="15657"/>
                    <a:pt x="13532" y="15542"/>
                  </a:cubicBezTo>
                  <a:cubicBezTo>
                    <a:pt x="13691" y="15542"/>
                    <a:pt x="13691" y="15542"/>
                    <a:pt x="13691" y="15542"/>
                  </a:cubicBezTo>
                  <a:cubicBezTo>
                    <a:pt x="20572" y="12228"/>
                    <a:pt x="20572" y="12228"/>
                    <a:pt x="20572" y="12228"/>
                  </a:cubicBezTo>
                  <a:cubicBezTo>
                    <a:pt x="19772" y="11428"/>
                    <a:pt x="19772" y="11428"/>
                    <a:pt x="19772" y="11428"/>
                  </a:cubicBezTo>
                  <a:cubicBezTo>
                    <a:pt x="12732" y="14742"/>
                    <a:pt x="12732" y="14742"/>
                    <a:pt x="12732" y="14742"/>
                  </a:cubicBezTo>
                  <a:cubicBezTo>
                    <a:pt x="12891" y="14742"/>
                    <a:pt x="12891" y="14742"/>
                    <a:pt x="12891" y="14742"/>
                  </a:cubicBezTo>
                  <a:cubicBezTo>
                    <a:pt x="8572" y="15199"/>
                    <a:pt x="4411" y="13942"/>
                    <a:pt x="2651" y="11314"/>
                  </a:cubicBezTo>
                  <a:cubicBezTo>
                    <a:pt x="1051" y="8914"/>
                    <a:pt x="2012" y="6057"/>
                    <a:pt x="4732" y="4000"/>
                  </a:cubicBezTo>
                  <a:cubicBezTo>
                    <a:pt x="12252" y="11885"/>
                    <a:pt x="12252" y="11885"/>
                    <a:pt x="12252" y="11885"/>
                  </a:cubicBezTo>
                  <a:cubicBezTo>
                    <a:pt x="15611" y="10171"/>
                    <a:pt x="15611" y="10171"/>
                    <a:pt x="15611" y="10171"/>
                  </a:cubicBezTo>
                  <a:cubicBezTo>
                    <a:pt x="6011" y="800"/>
                    <a:pt x="6011" y="800"/>
                    <a:pt x="6011" y="800"/>
                  </a:cubicBezTo>
                  <a:cubicBezTo>
                    <a:pt x="5532" y="1028"/>
                    <a:pt x="5532" y="1028"/>
                    <a:pt x="5532" y="1028"/>
                  </a:cubicBezTo>
                  <a:cubicBezTo>
                    <a:pt x="4411" y="0"/>
                    <a:pt x="4411" y="0"/>
                    <a:pt x="4411" y="0"/>
                  </a:cubicBezTo>
                  <a:cubicBezTo>
                    <a:pt x="2651" y="914"/>
                    <a:pt x="2651" y="914"/>
                    <a:pt x="2651" y="914"/>
                  </a:cubicBezTo>
                  <a:cubicBezTo>
                    <a:pt x="3612" y="1942"/>
                    <a:pt x="3612" y="1942"/>
                    <a:pt x="3612" y="1942"/>
                  </a:cubicBezTo>
                  <a:cubicBezTo>
                    <a:pt x="3132" y="2171"/>
                    <a:pt x="3132" y="2171"/>
                    <a:pt x="3132" y="2171"/>
                  </a:cubicBezTo>
                  <a:cubicBezTo>
                    <a:pt x="3771" y="2971"/>
                    <a:pt x="3771" y="2971"/>
                    <a:pt x="3771" y="2971"/>
                  </a:cubicBezTo>
                  <a:cubicBezTo>
                    <a:pt x="251" y="5257"/>
                    <a:pt x="-1028" y="8800"/>
                    <a:pt x="891" y="11885"/>
                  </a:cubicBezTo>
                  <a:cubicBezTo>
                    <a:pt x="2651" y="14514"/>
                    <a:pt x="7772" y="16114"/>
                    <a:pt x="11451" y="15885"/>
                  </a:cubicBezTo>
                  <a:cubicBezTo>
                    <a:pt x="11451" y="16457"/>
                    <a:pt x="11451" y="16457"/>
                    <a:pt x="11451" y="16457"/>
                  </a:cubicBezTo>
                  <a:cubicBezTo>
                    <a:pt x="10492" y="16685"/>
                    <a:pt x="9852" y="17257"/>
                    <a:pt x="9852" y="17942"/>
                  </a:cubicBezTo>
                  <a:cubicBezTo>
                    <a:pt x="9852" y="18742"/>
                    <a:pt x="9852" y="18742"/>
                    <a:pt x="9852" y="18742"/>
                  </a:cubicBezTo>
                  <a:cubicBezTo>
                    <a:pt x="6971" y="18742"/>
                    <a:pt x="6971" y="18742"/>
                    <a:pt x="6971" y="18742"/>
                  </a:cubicBezTo>
                  <a:cubicBezTo>
                    <a:pt x="5851" y="18742"/>
                    <a:pt x="5051" y="19428"/>
                    <a:pt x="5051" y="20228"/>
                  </a:cubicBezTo>
                  <a:cubicBezTo>
                    <a:pt x="5051" y="20914"/>
                    <a:pt x="5851" y="21599"/>
                    <a:pt x="6971" y="21599"/>
                  </a:cubicBezTo>
                  <a:cubicBezTo>
                    <a:pt x="16892" y="21599"/>
                    <a:pt x="16892" y="21599"/>
                    <a:pt x="16892" y="21599"/>
                  </a:cubicBezTo>
                  <a:cubicBezTo>
                    <a:pt x="18012" y="21599"/>
                    <a:pt x="18812" y="20914"/>
                    <a:pt x="18812" y="20228"/>
                  </a:cubicBezTo>
                  <a:cubicBezTo>
                    <a:pt x="18812" y="19428"/>
                    <a:pt x="18012" y="18742"/>
                    <a:pt x="16892" y="18742"/>
                  </a:cubicBez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69">
                <a:latin typeface="Arial" panose="020B0604020202020204" pitchFamily="34" charset="0"/>
                <a:ea typeface="微软雅黑" panose="020B0503020204020204" pitchFamily="34" charset="-122"/>
                <a:cs typeface="Calibri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0501" name="Group 21"/>
          <p:cNvGrpSpPr>
            <a:grpSpLocks/>
          </p:cNvGrpSpPr>
          <p:nvPr/>
        </p:nvGrpSpPr>
        <p:grpSpPr bwMode="auto">
          <a:xfrm>
            <a:off x="9427354" y="4256995"/>
            <a:ext cx="747820" cy="747820"/>
            <a:chOff x="-1" y="-1"/>
            <a:chExt cx="530228" cy="530228"/>
          </a:xfrm>
        </p:grpSpPr>
        <p:sp>
          <p:nvSpPr>
            <p:cNvPr id="3" name="AutoShape 22"/>
            <p:cNvSpPr>
              <a:spLocks/>
            </p:cNvSpPr>
            <p:nvPr/>
          </p:nvSpPr>
          <p:spPr bwMode="auto">
            <a:xfrm>
              <a:off x="-1" y="-1"/>
              <a:ext cx="530228" cy="530228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69">
                <a:latin typeface="Arial" panose="020B0604020202020204" pitchFamily="34" charset="0"/>
                <a:ea typeface="微软雅黑" panose="020B0503020204020204" pitchFamily="34" charset="-122"/>
                <a:cs typeface="Calibri" charset="0"/>
                <a:sym typeface="Arial" panose="020B0604020202020204" pitchFamily="34" charset="0"/>
              </a:endParaRPr>
            </a:p>
          </p:txBody>
        </p:sp>
        <p:sp>
          <p:nvSpPr>
            <p:cNvPr id="20503" name="AutoShape 23"/>
            <p:cNvSpPr>
              <a:spLocks/>
            </p:cNvSpPr>
            <p:nvPr/>
          </p:nvSpPr>
          <p:spPr bwMode="auto">
            <a:xfrm>
              <a:off x="147196" y="125037"/>
              <a:ext cx="379865" cy="40519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9079"/>
                  </a:moveTo>
                  <a:cubicBezTo>
                    <a:pt x="12735" y="0"/>
                    <a:pt x="12735" y="0"/>
                    <a:pt x="12735" y="0"/>
                  </a:cubicBezTo>
                  <a:cubicBezTo>
                    <a:pt x="8049" y="286"/>
                    <a:pt x="8049" y="286"/>
                    <a:pt x="8049" y="286"/>
                  </a:cubicBezTo>
                  <a:cubicBezTo>
                    <a:pt x="203" y="286"/>
                    <a:pt x="203" y="286"/>
                    <a:pt x="203" y="286"/>
                  </a:cubicBezTo>
                  <a:cubicBezTo>
                    <a:pt x="407" y="8123"/>
                    <a:pt x="407" y="8123"/>
                    <a:pt x="407" y="8123"/>
                  </a:cubicBezTo>
                  <a:cubicBezTo>
                    <a:pt x="0" y="14623"/>
                    <a:pt x="0" y="14623"/>
                    <a:pt x="0" y="14623"/>
                  </a:cubicBezTo>
                  <a:cubicBezTo>
                    <a:pt x="6724" y="21599"/>
                    <a:pt x="6724" y="21599"/>
                    <a:pt x="6724" y="21599"/>
                  </a:cubicBezTo>
                  <a:cubicBezTo>
                    <a:pt x="14366" y="21504"/>
                    <a:pt x="20683" y="16056"/>
                    <a:pt x="21600" y="9079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69">
                <a:latin typeface="Arial" panose="020B0604020202020204" pitchFamily="34" charset="0"/>
                <a:ea typeface="微软雅黑" panose="020B0503020204020204" pitchFamily="34" charset="-122"/>
                <a:cs typeface="Calibri" charset="0"/>
                <a:sym typeface="Arial" panose="020B0604020202020204" pitchFamily="34" charset="0"/>
              </a:endParaRPr>
            </a:p>
          </p:txBody>
        </p:sp>
        <p:sp>
          <p:nvSpPr>
            <p:cNvPr id="20504" name="AutoShape 24"/>
            <p:cNvSpPr>
              <a:spLocks/>
            </p:cNvSpPr>
            <p:nvPr/>
          </p:nvSpPr>
          <p:spPr bwMode="auto">
            <a:xfrm>
              <a:off x="147196" y="125037"/>
              <a:ext cx="234250" cy="28173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04" y="0"/>
                  </a:moveTo>
                  <a:cubicBezTo>
                    <a:pt x="1163" y="275"/>
                    <a:pt x="1163" y="275"/>
                    <a:pt x="1163" y="275"/>
                  </a:cubicBezTo>
                  <a:cubicBezTo>
                    <a:pt x="498" y="275"/>
                    <a:pt x="0" y="687"/>
                    <a:pt x="0" y="1238"/>
                  </a:cubicBezTo>
                  <a:cubicBezTo>
                    <a:pt x="166" y="20499"/>
                    <a:pt x="166" y="20499"/>
                    <a:pt x="166" y="20499"/>
                  </a:cubicBezTo>
                  <a:cubicBezTo>
                    <a:pt x="166" y="21049"/>
                    <a:pt x="830" y="21599"/>
                    <a:pt x="1495" y="21599"/>
                  </a:cubicBezTo>
                  <a:cubicBezTo>
                    <a:pt x="20270" y="21324"/>
                    <a:pt x="20270" y="21324"/>
                    <a:pt x="20270" y="21324"/>
                  </a:cubicBezTo>
                  <a:cubicBezTo>
                    <a:pt x="21101" y="21324"/>
                    <a:pt x="21600" y="20912"/>
                    <a:pt x="21600" y="20361"/>
                  </a:cubicBezTo>
                  <a:cubicBezTo>
                    <a:pt x="21267" y="1100"/>
                    <a:pt x="21267" y="1100"/>
                    <a:pt x="21267" y="1100"/>
                  </a:cubicBezTo>
                  <a:cubicBezTo>
                    <a:pt x="21267" y="550"/>
                    <a:pt x="20769" y="0"/>
                    <a:pt x="20104" y="0"/>
                  </a:cubicBezTo>
                  <a:close/>
                  <a:moveTo>
                    <a:pt x="4486" y="18298"/>
                  </a:moveTo>
                  <a:cubicBezTo>
                    <a:pt x="3655" y="18298"/>
                    <a:pt x="2990" y="17885"/>
                    <a:pt x="2990" y="17197"/>
                  </a:cubicBezTo>
                  <a:cubicBezTo>
                    <a:pt x="2990" y="16509"/>
                    <a:pt x="3655" y="16096"/>
                    <a:pt x="4319" y="16096"/>
                  </a:cubicBezTo>
                  <a:cubicBezTo>
                    <a:pt x="5150" y="16096"/>
                    <a:pt x="5815" y="16509"/>
                    <a:pt x="5815" y="17197"/>
                  </a:cubicBezTo>
                  <a:cubicBezTo>
                    <a:pt x="5815" y="17747"/>
                    <a:pt x="5150" y="18298"/>
                    <a:pt x="4486" y="18298"/>
                  </a:cubicBezTo>
                  <a:close/>
                  <a:moveTo>
                    <a:pt x="4319" y="14721"/>
                  </a:moveTo>
                  <a:cubicBezTo>
                    <a:pt x="3655" y="14721"/>
                    <a:pt x="2990" y="14308"/>
                    <a:pt x="2990" y="13620"/>
                  </a:cubicBezTo>
                  <a:cubicBezTo>
                    <a:pt x="2990" y="13070"/>
                    <a:pt x="3489" y="12519"/>
                    <a:pt x="4319" y="12519"/>
                  </a:cubicBezTo>
                  <a:cubicBezTo>
                    <a:pt x="5150" y="12519"/>
                    <a:pt x="5649" y="12932"/>
                    <a:pt x="5649" y="13620"/>
                  </a:cubicBezTo>
                  <a:cubicBezTo>
                    <a:pt x="5649" y="14308"/>
                    <a:pt x="5150" y="14721"/>
                    <a:pt x="4319" y="14721"/>
                  </a:cubicBezTo>
                  <a:close/>
                  <a:moveTo>
                    <a:pt x="4319" y="11281"/>
                  </a:moveTo>
                  <a:cubicBezTo>
                    <a:pt x="3489" y="11281"/>
                    <a:pt x="2990" y="10731"/>
                    <a:pt x="2990" y="10043"/>
                  </a:cubicBezTo>
                  <a:cubicBezTo>
                    <a:pt x="2824" y="9492"/>
                    <a:pt x="3489" y="8942"/>
                    <a:pt x="4319" y="8942"/>
                  </a:cubicBezTo>
                  <a:cubicBezTo>
                    <a:pt x="4984" y="8942"/>
                    <a:pt x="5649" y="9492"/>
                    <a:pt x="5649" y="10043"/>
                  </a:cubicBezTo>
                  <a:cubicBezTo>
                    <a:pt x="5649" y="10731"/>
                    <a:pt x="4984" y="11281"/>
                    <a:pt x="4319" y="11281"/>
                  </a:cubicBezTo>
                  <a:close/>
                  <a:moveTo>
                    <a:pt x="8640" y="18298"/>
                  </a:moveTo>
                  <a:cubicBezTo>
                    <a:pt x="7975" y="18298"/>
                    <a:pt x="7310" y="17747"/>
                    <a:pt x="7310" y="17197"/>
                  </a:cubicBezTo>
                  <a:cubicBezTo>
                    <a:pt x="7310" y="16509"/>
                    <a:pt x="7975" y="15959"/>
                    <a:pt x="8640" y="15959"/>
                  </a:cubicBezTo>
                  <a:cubicBezTo>
                    <a:pt x="9470" y="15959"/>
                    <a:pt x="9969" y="16509"/>
                    <a:pt x="9969" y="17197"/>
                  </a:cubicBezTo>
                  <a:cubicBezTo>
                    <a:pt x="10135" y="17747"/>
                    <a:pt x="9470" y="18298"/>
                    <a:pt x="8640" y="18298"/>
                  </a:cubicBezTo>
                  <a:close/>
                  <a:moveTo>
                    <a:pt x="8640" y="14721"/>
                  </a:moveTo>
                  <a:cubicBezTo>
                    <a:pt x="7809" y="14721"/>
                    <a:pt x="7310" y="14170"/>
                    <a:pt x="7310" y="13620"/>
                  </a:cubicBezTo>
                  <a:cubicBezTo>
                    <a:pt x="7310" y="12932"/>
                    <a:pt x="7809" y="12519"/>
                    <a:pt x="8640" y="12519"/>
                  </a:cubicBezTo>
                  <a:cubicBezTo>
                    <a:pt x="9304" y="12519"/>
                    <a:pt x="9969" y="12932"/>
                    <a:pt x="9969" y="13620"/>
                  </a:cubicBezTo>
                  <a:cubicBezTo>
                    <a:pt x="9969" y="14170"/>
                    <a:pt x="9470" y="14721"/>
                    <a:pt x="8640" y="14721"/>
                  </a:cubicBezTo>
                  <a:close/>
                  <a:moveTo>
                    <a:pt x="8640" y="11143"/>
                  </a:moveTo>
                  <a:cubicBezTo>
                    <a:pt x="7809" y="11143"/>
                    <a:pt x="7144" y="10731"/>
                    <a:pt x="7144" y="10043"/>
                  </a:cubicBezTo>
                  <a:cubicBezTo>
                    <a:pt x="7144" y="9492"/>
                    <a:pt x="7809" y="8942"/>
                    <a:pt x="8640" y="8942"/>
                  </a:cubicBezTo>
                  <a:cubicBezTo>
                    <a:pt x="9304" y="8942"/>
                    <a:pt x="9969" y="9355"/>
                    <a:pt x="9969" y="10043"/>
                  </a:cubicBezTo>
                  <a:cubicBezTo>
                    <a:pt x="9969" y="10593"/>
                    <a:pt x="9304" y="11143"/>
                    <a:pt x="8640" y="11143"/>
                  </a:cubicBezTo>
                  <a:close/>
                  <a:moveTo>
                    <a:pt x="12960" y="18298"/>
                  </a:moveTo>
                  <a:cubicBezTo>
                    <a:pt x="12295" y="18298"/>
                    <a:pt x="11630" y="17747"/>
                    <a:pt x="11630" y="17059"/>
                  </a:cubicBezTo>
                  <a:cubicBezTo>
                    <a:pt x="11630" y="16509"/>
                    <a:pt x="12129" y="15959"/>
                    <a:pt x="12960" y="15959"/>
                  </a:cubicBezTo>
                  <a:cubicBezTo>
                    <a:pt x="13790" y="15959"/>
                    <a:pt x="14289" y="16509"/>
                    <a:pt x="14289" y="17059"/>
                  </a:cubicBezTo>
                  <a:cubicBezTo>
                    <a:pt x="14289" y="17747"/>
                    <a:pt x="13790" y="18298"/>
                    <a:pt x="12960" y="18298"/>
                  </a:cubicBezTo>
                  <a:close/>
                  <a:moveTo>
                    <a:pt x="12960" y="14721"/>
                  </a:moveTo>
                  <a:cubicBezTo>
                    <a:pt x="12129" y="14721"/>
                    <a:pt x="11630" y="14170"/>
                    <a:pt x="11464" y="13620"/>
                  </a:cubicBezTo>
                  <a:cubicBezTo>
                    <a:pt x="11464" y="12932"/>
                    <a:pt x="12129" y="12382"/>
                    <a:pt x="12960" y="12382"/>
                  </a:cubicBezTo>
                  <a:cubicBezTo>
                    <a:pt x="13624" y="12382"/>
                    <a:pt x="14289" y="12932"/>
                    <a:pt x="14289" y="13482"/>
                  </a:cubicBezTo>
                  <a:cubicBezTo>
                    <a:pt x="14289" y="14170"/>
                    <a:pt x="13624" y="14721"/>
                    <a:pt x="12960" y="14721"/>
                  </a:cubicBezTo>
                  <a:close/>
                  <a:moveTo>
                    <a:pt x="12960" y="11143"/>
                  </a:moveTo>
                  <a:cubicBezTo>
                    <a:pt x="12129" y="11143"/>
                    <a:pt x="11464" y="10593"/>
                    <a:pt x="11464" y="10043"/>
                  </a:cubicBezTo>
                  <a:cubicBezTo>
                    <a:pt x="11464" y="9355"/>
                    <a:pt x="12129" y="8942"/>
                    <a:pt x="12793" y="8805"/>
                  </a:cubicBezTo>
                  <a:cubicBezTo>
                    <a:pt x="13624" y="8805"/>
                    <a:pt x="14289" y="9355"/>
                    <a:pt x="14289" y="10043"/>
                  </a:cubicBezTo>
                  <a:cubicBezTo>
                    <a:pt x="14289" y="10593"/>
                    <a:pt x="13624" y="11143"/>
                    <a:pt x="12960" y="11143"/>
                  </a:cubicBezTo>
                  <a:close/>
                  <a:moveTo>
                    <a:pt x="18775" y="17059"/>
                  </a:moveTo>
                  <a:cubicBezTo>
                    <a:pt x="18775" y="17747"/>
                    <a:pt x="18110" y="18298"/>
                    <a:pt x="17280" y="18298"/>
                  </a:cubicBezTo>
                  <a:cubicBezTo>
                    <a:pt x="16449" y="18298"/>
                    <a:pt x="15784" y="17747"/>
                    <a:pt x="15784" y="17059"/>
                  </a:cubicBezTo>
                  <a:cubicBezTo>
                    <a:pt x="15784" y="13620"/>
                    <a:pt x="15784" y="13620"/>
                    <a:pt x="15784" y="13620"/>
                  </a:cubicBezTo>
                  <a:cubicBezTo>
                    <a:pt x="15784" y="12932"/>
                    <a:pt x="16449" y="12382"/>
                    <a:pt x="17113" y="12382"/>
                  </a:cubicBezTo>
                  <a:cubicBezTo>
                    <a:pt x="17944" y="12382"/>
                    <a:pt x="18609" y="12932"/>
                    <a:pt x="18609" y="13620"/>
                  </a:cubicBezTo>
                  <a:lnTo>
                    <a:pt x="18775" y="17059"/>
                  </a:lnTo>
                  <a:close/>
                  <a:moveTo>
                    <a:pt x="15784" y="10043"/>
                  </a:moveTo>
                  <a:cubicBezTo>
                    <a:pt x="15784" y="9355"/>
                    <a:pt x="16449" y="8805"/>
                    <a:pt x="17113" y="8805"/>
                  </a:cubicBezTo>
                  <a:cubicBezTo>
                    <a:pt x="17944" y="8805"/>
                    <a:pt x="18609" y="9355"/>
                    <a:pt x="18609" y="9905"/>
                  </a:cubicBezTo>
                  <a:cubicBezTo>
                    <a:pt x="18609" y="10593"/>
                    <a:pt x="17944" y="11143"/>
                    <a:pt x="17113" y="11143"/>
                  </a:cubicBezTo>
                  <a:cubicBezTo>
                    <a:pt x="16449" y="11143"/>
                    <a:pt x="15784" y="10593"/>
                    <a:pt x="15784" y="10043"/>
                  </a:cubicBezTo>
                  <a:close/>
                  <a:moveTo>
                    <a:pt x="16615" y="6053"/>
                  </a:moveTo>
                  <a:cubicBezTo>
                    <a:pt x="4818" y="6191"/>
                    <a:pt x="4818" y="6191"/>
                    <a:pt x="4818" y="6191"/>
                  </a:cubicBezTo>
                  <a:cubicBezTo>
                    <a:pt x="3323" y="6191"/>
                    <a:pt x="2326" y="5228"/>
                    <a:pt x="2326" y="4127"/>
                  </a:cubicBezTo>
                  <a:cubicBezTo>
                    <a:pt x="2326" y="3026"/>
                    <a:pt x="3323" y="2201"/>
                    <a:pt x="4652" y="2201"/>
                  </a:cubicBezTo>
                  <a:cubicBezTo>
                    <a:pt x="16615" y="2063"/>
                    <a:pt x="16615" y="2063"/>
                    <a:pt x="16615" y="2063"/>
                  </a:cubicBezTo>
                  <a:cubicBezTo>
                    <a:pt x="17944" y="2063"/>
                    <a:pt x="19107" y="2889"/>
                    <a:pt x="19107" y="3989"/>
                  </a:cubicBezTo>
                  <a:cubicBezTo>
                    <a:pt x="19107" y="5090"/>
                    <a:pt x="17944" y="6053"/>
                    <a:pt x="16615" y="6053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69">
                <a:latin typeface="Arial" panose="020B0604020202020204" pitchFamily="34" charset="0"/>
                <a:ea typeface="微软雅黑" panose="020B0503020204020204" pitchFamily="34" charset="-122"/>
                <a:cs typeface="Calibri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0505" name="Group 25"/>
          <p:cNvGrpSpPr>
            <a:grpSpLocks/>
          </p:cNvGrpSpPr>
          <p:nvPr/>
        </p:nvGrpSpPr>
        <p:grpSpPr bwMode="auto">
          <a:xfrm>
            <a:off x="4514063" y="1732264"/>
            <a:ext cx="3515872" cy="4562820"/>
            <a:chOff x="-1" y="0"/>
            <a:chExt cx="2500315" cy="3244407"/>
          </a:xfrm>
        </p:grpSpPr>
        <p:grpSp>
          <p:nvGrpSpPr>
            <p:cNvPr id="20502" name="Group 27"/>
            <p:cNvGrpSpPr>
              <a:grpSpLocks/>
            </p:cNvGrpSpPr>
            <p:nvPr/>
          </p:nvGrpSpPr>
          <p:grpSpPr bwMode="auto">
            <a:xfrm>
              <a:off x="-1" y="0"/>
              <a:ext cx="2500315" cy="3244407"/>
              <a:chOff x="-1" y="0"/>
              <a:chExt cx="2500315" cy="3244407"/>
            </a:xfrm>
          </p:grpSpPr>
          <p:sp>
            <p:nvSpPr>
              <p:cNvPr id="20508" name="AutoShape 28"/>
              <p:cNvSpPr>
                <a:spLocks/>
              </p:cNvSpPr>
              <p:nvPr/>
            </p:nvSpPr>
            <p:spPr bwMode="auto">
              <a:xfrm>
                <a:off x="-1" y="0"/>
                <a:ext cx="2500315" cy="324440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492" y="0"/>
                    </a:moveTo>
                    <a:cubicBezTo>
                      <a:pt x="1107" y="0"/>
                      <a:pt x="1107" y="0"/>
                      <a:pt x="1107" y="0"/>
                    </a:cubicBezTo>
                    <a:cubicBezTo>
                      <a:pt x="494" y="0"/>
                      <a:pt x="0" y="380"/>
                      <a:pt x="0" y="852"/>
                    </a:cubicBezTo>
                    <a:cubicBezTo>
                      <a:pt x="0" y="20747"/>
                      <a:pt x="0" y="20747"/>
                      <a:pt x="0" y="20747"/>
                    </a:cubicBezTo>
                    <a:cubicBezTo>
                      <a:pt x="0" y="21219"/>
                      <a:pt x="494" y="21600"/>
                      <a:pt x="1107" y="21600"/>
                    </a:cubicBezTo>
                    <a:cubicBezTo>
                      <a:pt x="20492" y="21600"/>
                      <a:pt x="20492" y="21600"/>
                      <a:pt x="20492" y="21600"/>
                    </a:cubicBezTo>
                    <a:cubicBezTo>
                      <a:pt x="21105" y="21600"/>
                      <a:pt x="21599" y="21219"/>
                      <a:pt x="21599" y="20747"/>
                    </a:cubicBezTo>
                    <a:cubicBezTo>
                      <a:pt x="21599" y="852"/>
                      <a:pt x="21599" y="852"/>
                      <a:pt x="21599" y="852"/>
                    </a:cubicBezTo>
                    <a:cubicBezTo>
                      <a:pt x="21599" y="380"/>
                      <a:pt x="21105" y="0"/>
                      <a:pt x="20492" y="0"/>
                    </a:cubicBezTo>
                    <a:close/>
                    <a:moveTo>
                      <a:pt x="19521" y="19697"/>
                    </a:moveTo>
                    <a:cubicBezTo>
                      <a:pt x="2129" y="19697"/>
                      <a:pt x="2129" y="19697"/>
                      <a:pt x="2129" y="19697"/>
                    </a:cubicBezTo>
                    <a:cubicBezTo>
                      <a:pt x="2129" y="1837"/>
                      <a:pt x="2129" y="1837"/>
                      <a:pt x="2129" y="1837"/>
                    </a:cubicBezTo>
                    <a:cubicBezTo>
                      <a:pt x="19521" y="1837"/>
                      <a:pt x="19521" y="1837"/>
                      <a:pt x="19521" y="1837"/>
                    </a:cubicBezTo>
                    <a:lnTo>
                      <a:pt x="19521" y="196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50000"/>
                  </a:lnSpc>
                  <a:defRPr/>
                </a:pPr>
                <a:endParaRPr lang="es-ES" sz="2669">
                  <a:latin typeface="Arial" panose="020B0604020202020204" pitchFamily="34" charset="0"/>
                  <a:ea typeface="微软雅黑" panose="020B0503020204020204" pitchFamily="34" charset="-122"/>
                  <a:cs typeface="Calibri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509" name="AutoShape 29"/>
              <p:cNvSpPr>
                <a:spLocks/>
              </p:cNvSpPr>
              <p:nvPr/>
            </p:nvSpPr>
            <p:spPr bwMode="auto">
              <a:xfrm>
                <a:off x="1174750" y="3017426"/>
                <a:ext cx="177800" cy="176188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44444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50000"/>
                  </a:lnSpc>
                  <a:defRPr/>
                </a:pPr>
                <a:endParaRPr lang="es-ES" sz="2669">
                  <a:latin typeface="Arial" panose="020B0604020202020204" pitchFamily="34" charset="0"/>
                  <a:ea typeface="微软雅黑" panose="020B0503020204020204" pitchFamily="34" charset="-122"/>
                  <a:cs typeface="Calibri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510" name="AutoShape 30"/>
              <p:cNvSpPr>
                <a:spLocks/>
              </p:cNvSpPr>
              <p:nvPr/>
            </p:nvSpPr>
            <p:spPr bwMode="auto">
              <a:xfrm>
                <a:off x="1228725" y="109523"/>
                <a:ext cx="49213" cy="49205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44444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50000"/>
                  </a:lnSpc>
                  <a:defRPr/>
                </a:pPr>
                <a:endParaRPr lang="es-ES" sz="2669">
                  <a:latin typeface="Arial" panose="020B0604020202020204" pitchFamily="34" charset="0"/>
                  <a:ea typeface="微软雅黑" panose="020B0503020204020204" pitchFamily="34" charset="-122"/>
                  <a:cs typeface="Calibri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0511" name="AutoShape 31"/>
            <p:cNvSpPr>
              <a:spLocks/>
            </p:cNvSpPr>
            <p:nvPr/>
          </p:nvSpPr>
          <p:spPr bwMode="auto">
            <a:xfrm rot="10800000">
              <a:off x="1049338" y="11111"/>
              <a:ext cx="1435101" cy="231584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0" y="0"/>
                  </a:lnTo>
                  <a:lnTo>
                    <a:pt x="21599" y="21599"/>
                  </a:lnTo>
                  <a:close/>
                </a:path>
              </a:pathLst>
            </a:custGeom>
            <a:solidFill>
              <a:srgbClr val="F2F2F2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150000"/>
                </a:lnSpc>
                <a:defRPr/>
              </a:pPr>
              <a:endParaRPr lang="es-ES" sz="2669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Calibri" charset="0"/>
                <a:sym typeface="Arial" panose="020B0604020202020204" pitchFamily="34" charset="0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4845199" y="2093896"/>
            <a:ext cx="2880320" cy="3810537"/>
          </a:xfrm>
          <a:prstGeom prst="rect">
            <a:avLst/>
          </a:prstGeom>
          <a:blipFill dpi="0"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0512" name="Group 32"/>
          <p:cNvGrpSpPr>
            <a:grpSpLocks/>
          </p:cNvGrpSpPr>
          <p:nvPr/>
        </p:nvGrpSpPr>
        <p:grpSpPr bwMode="auto">
          <a:xfrm>
            <a:off x="5043119" y="5116430"/>
            <a:ext cx="1073735" cy="2116220"/>
            <a:chOff x="0" y="0"/>
            <a:chExt cx="762745" cy="1504951"/>
          </a:xfrm>
          <a:solidFill>
            <a:schemeClr val="bg1">
              <a:lumMod val="75000"/>
            </a:schemeClr>
          </a:solidFill>
        </p:grpSpPr>
        <p:sp>
          <p:nvSpPr>
            <p:cNvPr id="20513" name="AutoShape 33"/>
            <p:cNvSpPr>
              <a:spLocks/>
            </p:cNvSpPr>
            <p:nvPr/>
          </p:nvSpPr>
          <p:spPr bwMode="auto">
            <a:xfrm>
              <a:off x="0" y="0"/>
              <a:ext cx="762745" cy="1504951"/>
            </a:xfrm>
            <a:custGeom>
              <a:avLst/>
              <a:gdLst>
                <a:gd name="T0" fmla="+- 0 10879 158"/>
                <a:gd name="T1" fmla="*/ T0 w 21442"/>
                <a:gd name="T2" fmla="*/ 10800 h 21600"/>
                <a:gd name="T3" fmla="+- 0 10879 158"/>
                <a:gd name="T4" fmla="*/ T3 w 21442"/>
                <a:gd name="T5" fmla="*/ 10800 h 21600"/>
                <a:gd name="T6" fmla="+- 0 10879 158"/>
                <a:gd name="T7" fmla="*/ T6 w 21442"/>
                <a:gd name="T8" fmla="*/ 10800 h 21600"/>
                <a:gd name="T9" fmla="+- 0 10879 158"/>
                <a:gd name="T10" fmla="*/ T9 w 2144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442" h="21600">
                  <a:moveTo>
                    <a:pt x="1659" y="11288"/>
                  </a:moveTo>
                  <a:cubicBezTo>
                    <a:pt x="1659" y="11288"/>
                    <a:pt x="1659" y="11288"/>
                    <a:pt x="1659" y="11288"/>
                  </a:cubicBezTo>
                  <a:cubicBezTo>
                    <a:pt x="2729" y="13025"/>
                    <a:pt x="2729" y="13025"/>
                    <a:pt x="2729" y="13025"/>
                  </a:cubicBezTo>
                  <a:cubicBezTo>
                    <a:pt x="4226" y="15250"/>
                    <a:pt x="6792" y="15901"/>
                    <a:pt x="8289" y="16118"/>
                  </a:cubicBezTo>
                  <a:cubicBezTo>
                    <a:pt x="7647" y="21600"/>
                    <a:pt x="7647" y="21600"/>
                    <a:pt x="7647" y="21600"/>
                  </a:cubicBezTo>
                  <a:cubicBezTo>
                    <a:pt x="18768" y="21600"/>
                    <a:pt x="18768" y="21600"/>
                    <a:pt x="18768" y="21600"/>
                  </a:cubicBezTo>
                  <a:cubicBezTo>
                    <a:pt x="17913" y="15901"/>
                    <a:pt x="17913" y="15901"/>
                    <a:pt x="17913" y="15901"/>
                  </a:cubicBezTo>
                  <a:cubicBezTo>
                    <a:pt x="19838" y="15413"/>
                    <a:pt x="21441" y="14110"/>
                    <a:pt x="21441" y="11234"/>
                  </a:cubicBezTo>
                  <a:cubicBezTo>
                    <a:pt x="21441" y="8194"/>
                    <a:pt x="21441" y="8194"/>
                    <a:pt x="21441" y="8194"/>
                  </a:cubicBezTo>
                  <a:cubicBezTo>
                    <a:pt x="21441" y="7597"/>
                    <a:pt x="20479" y="7109"/>
                    <a:pt x="19303" y="7109"/>
                  </a:cubicBezTo>
                  <a:cubicBezTo>
                    <a:pt x="19089" y="7109"/>
                    <a:pt x="19089" y="7109"/>
                    <a:pt x="19089" y="7109"/>
                  </a:cubicBezTo>
                  <a:cubicBezTo>
                    <a:pt x="18768" y="7109"/>
                    <a:pt x="18447" y="7218"/>
                    <a:pt x="18234" y="7380"/>
                  </a:cubicBezTo>
                  <a:cubicBezTo>
                    <a:pt x="18127" y="6892"/>
                    <a:pt x="17378" y="6566"/>
                    <a:pt x="16523" y="6566"/>
                  </a:cubicBezTo>
                  <a:cubicBezTo>
                    <a:pt x="15026" y="6566"/>
                    <a:pt x="15026" y="6566"/>
                    <a:pt x="15026" y="6566"/>
                  </a:cubicBezTo>
                  <a:cubicBezTo>
                    <a:pt x="14598" y="6566"/>
                    <a:pt x="14277" y="6675"/>
                    <a:pt x="14063" y="6838"/>
                  </a:cubicBezTo>
                  <a:cubicBezTo>
                    <a:pt x="13956" y="6512"/>
                    <a:pt x="13422" y="6241"/>
                    <a:pt x="12673" y="6241"/>
                  </a:cubicBezTo>
                  <a:cubicBezTo>
                    <a:pt x="10855" y="6241"/>
                    <a:pt x="10855" y="6241"/>
                    <a:pt x="10855" y="6241"/>
                  </a:cubicBezTo>
                  <a:cubicBezTo>
                    <a:pt x="10321" y="6241"/>
                    <a:pt x="10000" y="6404"/>
                    <a:pt x="9893" y="6621"/>
                  </a:cubicBezTo>
                  <a:cubicBezTo>
                    <a:pt x="9679" y="922"/>
                    <a:pt x="9679" y="922"/>
                    <a:pt x="9679" y="922"/>
                  </a:cubicBezTo>
                  <a:cubicBezTo>
                    <a:pt x="9679" y="434"/>
                    <a:pt x="9144" y="0"/>
                    <a:pt x="8075" y="0"/>
                  </a:cubicBezTo>
                  <a:cubicBezTo>
                    <a:pt x="7541" y="0"/>
                    <a:pt x="7541" y="0"/>
                    <a:pt x="7541" y="0"/>
                  </a:cubicBezTo>
                  <a:cubicBezTo>
                    <a:pt x="6578" y="0"/>
                    <a:pt x="5937" y="434"/>
                    <a:pt x="5937" y="922"/>
                  </a:cubicBezTo>
                  <a:cubicBezTo>
                    <a:pt x="5723" y="9877"/>
                    <a:pt x="5723" y="9877"/>
                    <a:pt x="5723" y="9877"/>
                  </a:cubicBezTo>
                  <a:cubicBezTo>
                    <a:pt x="5723" y="10800"/>
                    <a:pt x="5723" y="10800"/>
                    <a:pt x="5723" y="10800"/>
                  </a:cubicBezTo>
                  <a:cubicBezTo>
                    <a:pt x="4974" y="9660"/>
                    <a:pt x="4974" y="9660"/>
                    <a:pt x="4974" y="9660"/>
                  </a:cubicBezTo>
                  <a:cubicBezTo>
                    <a:pt x="4440" y="8846"/>
                    <a:pt x="2836" y="8249"/>
                    <a:pt x="1125" y="8249"/>
                  </a:cubicBezTo>
                  <a:cubicBezTo>
                    <a:pt x="804" y="8249"/>
                    <a:pt x="804" y="8249"/>
                    <a:pt x="804" y="8249"/>
                  </a:cubicBezTo>
                  <a:cubicBezTo>
                    <a:pt x="269" y="8249"/>
                    <a:pt x="-158" y="8520"/>
                    <a:pt x="55" y="8791"/>
                  </a:cubicBezTo>
                  <a:lnTo>
                    <a:pt x="1659" y="11288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69">
                <a:latin typeface="Arial" panose="020B0604020202020204" pitchFamily="34" charset="0"/>
                <a:ea typeface="微软雅黑" panose="020B0503020204020204" pitchFamily="34" charset="-122"/>
                <a:cs typeface="Calibri" charset="0"/>
                <a:sym typeface="Arial" panose="020B0604020202020204" pitchFamily="34" charset="0"/>
              </a:endParaRPr>
            </a:p>
          </p:txBody>
        </p:sp>
        <p:sp>
          <p:nvSpPr>
            <p:cNvPr id="20514" name="AutoShape 34"/>
            <p:cNvSpPr>
              <a:spLocks/>
            </p:cNvSpPr>
            <p:nvPr/>
          </p:nvSpPr>
          <p:spPr bwMode="auto">
            <a:xfrm>
              <a:off x="237862" y="19050"/>
              <a:ext cx="84044" cy="952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cubicBezTo>
                    <a:pt x="21600" y="9503"/>
                    <a:pt x="21600" y="9503"/>
                    <a:pt x="21600" y="9503"/>
                  </a:cubicBezTo>
                  <a:cubicBezTo>
                    <a:pt x="21600" y="4320"/>
                    <a:pt x="17672" y="0"/>
                    <a:pt x="11781" y="0"/>
                  </a:cubicBezTo>
                  <a:cubicBezTo>
                    <a:pt x="8836" y="0"/>
                    <a:pt x="8836" y="0"/>
                    <a:pt x="8836" y="0"/>
                  </a:cubicBezTo>
                  <a:cubicBezTo>
                    <a:pt x="2945" y="0"/>
                    <a:pt x="0" y="4320"/>
                    <a:pt x="0" y="9503"/>
                  </a:cubicBezTo>
                  <a:cubicBezTo>
                    <a:pt x="0" y="21600"/>
                    <a:pt x="0" y="21600"/>
                    <a:pt x="0" y="21600"/>
                  </a:cubicBezTo>
                  <a:lnTo>
                    <a:pt x="21600" y="216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69">
                <a:latin typeface="Arial" panose="020B0604020202020204" pitchFamily="34" charset="0"/>
                <a:ea typeface="微软雅黑" panose="020B0503020204020204" pitchFamily="34" charset="-122"/>
                <a:cs typeface="Calibri" charset="0"/>
                <a:sym typeface="Arial" panose="020B0604020202020204" pitchFamily="34" charset="0"/>
              </a:endParaRPr>
            </a:p>
          </p:txBody>
        </p:sp>
      </p:grpSp>
      <p:sp>
        <p:nvSpPr>
          <p:cNvPr id="45" name="TextBox 15"/>
          <p:cNvSpPr txBox="1"/>
          <p:nvPr/>
        </p:nvSpPr>
        <p:spPr>
          <a:xfrm>
            <a:off x="956767" y="3203308"/>
            <a:ext cx="281126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</a:p>
        </p:txBody>
      </p:sp>
      <p:sp>
        <p:nvSpPr>
          <p:cNvPr id="46" name="TextBox 16"/>
          <p:cNvSpPr txBox="1"/>
          <p:nvPr/>
        </p:nvSpPr>
        <p:spPr>
          <a:xfrm>
            <a:off x="2152203" y="2882577"/>
            <a:ext cx="16158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Box 15"/>
          <p:cNvSpPr txBox="1"/>
          <p:nvPr/>
        </p:nvSpPr>
        <p:spPr>
          <a:xfrm>
            <a:off x="9124845" y="3203308"/>
            <a:ext cx="277713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</a:p>
        </p:txBody>
      </p:sp>
      <p:sp>
        <p:nvSpPr>
          <p:cNvPr id="48" name="TextBox 16"/>
          <p:cNvSpPr txBox="1"/>
          <p:nvPr/>
        </p:nvSpPr>
        <p:spPr>
          <a:xfrm>
            <a:off x="9124845" y="2882577"/>
            <a:ext cx="16158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Box 15"/>
          <p:cNvSpPr txBox="1"/>
          <p:nvPr/>
        </p:nvSpPr>
        <p:spPr>
          <a:xfrm>
            <a:off x="956767" y="5565508"/>
            <a:ext cx="281126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</a:p>
        </p:txBody>
      </p:sp>
      <p:sp>
        <p:nvSpPr>
          <p:cNvPr id="50" name="TextBox 16"/>
          <p:cNvSpPr txBox="1"/>
          <p:nvPr/>
        </p:nvSpPr>
        <p:spPr>
          <a:xfrm>
            <a:off x="2152203" y="5244777"/>
            <a:ext cx="16158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Box 15"/>
          <p:cNvSpPr txBox="1"/>
          <p:nvPr/>
        </p:nvSpPr>
        <p:spPr>
          <a:xfrm>
            <a:off x="9124845" y="5565508"/>
            <a:ext cx="277713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</a:p>
        </p:txBody>
      </p:sp>
      <p:sp>
        <p:nvSpPr>
          <p:cNvPr id="52" name="TextBox 16"/>
          <p:cNvSpPr txBox="1"/>
          <p:nvPr/>
        </p:nvSpPr>
        <p:spPr>
          <a:xfrm>
            <a:off x="9124845" y="5244777"/>
            <a:ext cx="16158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65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450"/>
                            </p:stCondLst>
                            <p:childTnLst>
                              <p:par>
                                <p:cTn id="2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5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8800"/>
                            </p:stCondLst>
                            <p:childTnLst>
                              <p:par>
                                <p:cTn id="5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85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350"/>
                            </p:stCondLst>
                            <p:childTnLst>
                              <p:par>
                                <p:cTn id="66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850"/>
                            </p:stCondLst>
                            <p:childTnLst>
                              <p:par>
                                <p:cTn id="7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9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693546"/>
            <a:ext cx="5854232" cy="4657365"/>
            <a:chOff x="-743745" y="1569337"/>
            <a:chExt cx="6227891" cy="4954631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510340" y="1570966"/>
              <a:ext cx="971049" cy="1603209"/>
            </a:xfrm>
            <a:custGeom>
              <a:avLst/>
              <a:gdLst>
                <a:gd name="T0" fmla="*/ 504 w 504"/>
                <a:gd name="T1" fmla="*/ 832 h 832"/>
                <a:gd name="T2" fmla="*/ 0 w 504"/>
                <a:gd name="T3" fmla="*/ 514 h 832"/>
                <a:gd name="T4" fmla="*/ 0 w 504"/>
                <a:gd name="T5" fmla="*/ 0 h 832"/>
                <a:gd name="T6" fmla="*/ 504 w 504"/>
                <a:gd name="T7" fmla="*/ 530 h 832"/>
                <a:gd name="T8" fmla="*/ 504 w 504"/>
                <a:gd name="T9" fmla="*/ 832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832">
                  <a:moveTo>
                    <a:pt x="504" y="832"/>
                  </a:moveTo>
                  <a:cubicBezTo>
                    <a:pt x="336" y="726"/>
                    <a:pt x="168" y="620"/>
                    <a:pt x="0" y="514"/>
                  </a:cubicBezTo>
                  <a:cubicBezTo>
                    <a:pt x="0" y="343"/>
                    <a:pt x="0" y="171"/>
                    <a:pt x="0" y="0"/>
                  </a:cubicBezTo>
                  <a:cubicBezTo>
                    <a:pt x="168" y="177"/>
                    <a:pt x="336" y="353"/>
                    <a:pt x="504" y="530"/>
                  </a:cubicBezTo>
                  <a:cubicBezTo>
                    <a:pt x="504" y="631"/>
                    <a:pt x="504" y="731"/>
                    <a:pt x="504" y="83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85954" tIns="42977" rIns="85954" bIns="42977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GB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510340" y="2560752"/>
              <a:ext cx="971049" cy="1195075"/>
            </a:xfrm>
            <a:custGeom>
              <a:avLst/>
              <a:gdLst>
                <a:gd name="T0" fmla="*/ 504 w 504"/>
                <a:gd name="T1" fmla="*/ 620 h 620"/>
                <a:gd name="T2" fmla="*/ 0 w 504"/>
                <a:gd name="T3" fmla="*/ 514 h 620"/>
                <a:gd name="T4" fmla="*/ 0 w 504"/>
                <a:gd name="T5" fmla="*/ 0 h 620"/>
                <a:gd name="T6" fmla="*/ 504 w 504"/>
                <a:gd name="T7" fmla="*/ 318 h 620"/>
                <a:gd name="T8" fmla="*/ 504 w 504"/>
                <a:gd name="T9" fmla="*/ 62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620">
                  <a:moveTo>
                    <a:pt x="504" y="620"/>
                  </a:moveTo>
                  <a:cubicBezTo>
                    <a:pt x="336" y="585"/>
                    <a:pt x="168" y="549"/>
                    <a:pt x="0" y="514"/>
                  </a:cubicBezTo>
                  <a:cubicBezTo>
                    <a:pt x="0" y="343"/>
                    <a:pt x="0" y="171"/>
                    <a:pt x="0" y="0"/>
                  </a:cubicBezTo>
                  <a:cubicBezTo>
                    <a:pt x="168" y="106"/>
                    <a:pt x="336" y="212"/>
                    <a:pt x="504" y="318"/>
                  </a:cubicBezTo>
                  <a:cubicBezTo>
                    <a:pt x="504" y="419"/>
                    <a:pt x="504" y="519"/>
                    <a:pt x="504" y="62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85954" tIns="42977" rIns="85954" bIns="42977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GB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510340" y="3551352"/>
              <a:ext cx="971049" cy="990600"/>
            </a:xfrm>
            <a:custGeom>
              <a:avLst/>
              <a:gdLst>
                <a:gd name="T0" fmla="*/ 504 w 504"/>
                <a:gd name="T1" fmla="*/ 408 h 514"/>
                <a:gd name="T2" fmla="*/ 0 w 504"/>
                <a:gd name="T3" fmla="*/ 514 h 514"/>
                <a:gd name="T4" fmla="*/ 0 w 504"/>
                <a:gd name="T5" fmla="*/ 0 h 514"/>
                <a:gd name="T6" fmla="*/ 504 w 504"/>
                <a:gd name="T7" fmla="*/ 106 h 514"/>
                <a:gd name="T8" fmla="*/ 504 w 504"/>
                <a:gd name="T9" fmla="*/ 408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514">
                  <a:moveTo>
                    <a:pt x="504" y="408"/>
                  </a:moveTo>
                  <a:cubicBezTo>
                    <a:pt x="336" y="443"/>
                    <a:pt x="168" y="479"/>
                    <a:pt x="0" y="514"/>
                  </a:cubicBezTo>
                  <a:cubicBezTo>
                    <a:pt x="0" y="343"/>
                    <a:pt x="0" y="171"/>
                    <a:pt x="0" y="0"/>
                  </a:cubicBezTo>
                  <a:cubicBezTo>
                    <a:pt x="168" y="35"/>
                    <a:pt x="336" y="71"/>
                    <a:pt x="504" y="106"/>
                  </a:cubicBezTo>
                  <a:cubicBezTo>
                    <a:pt x="504" y="207"/>
                    <a:pt x="504" y="307"/>
                    <a:pt x="504" y="40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85954" tIns="42977" rIns="85954" bIns="42977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GB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1510340" y="4337478"/>
              <a:ext cx="971049" cy="1194260"/>
            </a:xfrm>
            <a:custGeom>
              <a:avLst/>
              <a:gdLst>
                <a:gd name="T0" fmla="*/ 504 w 504"/>
                <a:gd name="T1" fmla="*/ 302 h 620"/>
                <a:gd name="T2" fmla="*/ 0 w 504"/>
                <a:gd name="T3" fmla="*/ 620 h 620"/>
                <a:gd name="T4" fmla="*/ 0 w 504"/>
                <a:gd name="T5" fmla="*/ 106 h 620"/>
                <a:gd name="T6" fmla="*/ 504 w 504"/>
                <a:gd name="T7" fmla="*/ 0 h 620"/>
                <a:gd name="T8" fmla="*/ 504 w 504"/>
                <a:gd name="T9" fmla="*/ 302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620">
                  <a:moveTo>
                    <a:pt x="504" y="302"/>
                  </a:moveTo>
                  <a:cubicBezTo>
                    <a:pt x="336" y="408"/>
                    <a:pt x="168" y="514"/>
                    <a:pt x="0" y="620"/>
                  </a:cubicBezTo>
                  <a:cubicBezTo>
                    <a:pt x="0" y="449"/>
                    <a:pt x="0" y="277"/>
                    <a:pt x="0" y="106"/>
                  </a:cubicBezTo>
                  <a:cubicBezTo>
                    <a:pt x="168" y="71"/>
                    <a:pt x="336" y="35"/>
                    <a:pt x="504" y="0"/>
                  </a:cubicBezTo>
                  <a:cubicBezTo>
                    <a:pt x="504" y="101"/>
                    <a:pt x="504" y="201"/>
                    <a:pt x="504" y="30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85954" tIns="42977" rIns="85954" bIns="42977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GB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510340" y="4919130"/>
              <a:ext cx="971049" cy="1603209"/>
            </a:xfrm>
            <a:custGeom>
              <a:avLst/>
              <a:gdLst>
                <a:gd name="T0" fmla="*/ 504 w 504"/>
                <a:gd name="T1" fmla="*/ 302 h 832"/>
                <a:gd name="T2" fmla="*/ 0 w 504"/>
                <a:gd name="T3" fmla="*/ 832 h 832"/>
                <a:gd name="T4" fmla="*/ 0 w 504"/>
                <a:gd name="T5" fmla="*/ 318 h 832"/>
                <a:gd name="T6" fmla="*/ 504 w 504"/>
                <a:gd name="T7" fmla="*/ 0 h 832"/>
                <a:gd name="T8" fmla="*/ 504 w 504"/>
                <a:gd name="T9" fmla="*/ 302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832">
                  <a:moveTo>
                    <a:pt x="504" y="302"/>
                  </a:moveTo>
                  <a:cubicBezTo>
                    <a:pt x="336" y="479"/>
                    <a:pt x="168" y="655"/>
                    <a:pt x="0" y="832"/>
                  </a:cubicBezTo>
                  <a:cubicBezTo>
                    <a:pt x="0" y="661"/>
                    <a:pt x="0" y="489"/>
                    <a:pt x="0" y="318"/>
                  </a:cubicBezTo>
                  <a:cubicBezTo>
                    <a:pt x="168" y="212"/>
                    <a:pt x="336" y="106"/>
                    <a:pt x="504" y="0"/>
                  </a:cubicBezTo>
                  <a:cubicBezTo>
                    <a:pt x="504" y="101"/>
                    <a:pt x="504" y="201"/>
                    <a:pt x="504" y="30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85954" tIns="42977" rIns="85954" bIns="42977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GB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2481389" y="2591708"/>
              <a:ext cx="1812571" cy="582467"/>
            </a:xfrm>
            <a:custGeom>
              <a:avLst/>
              <a:gdLst>
                <a:gd name="T0" fmla="*/ 790 w 941"/>
                <a:gd name="T1" fmla="*/ 0 h 302"/>
                <a:gd name="T2" fmla="*/ 0 w 941"/>
                <a:gd name="T3" fmla="*/ 0 h 302"/>
                <a:gd name="T4" fmla="*/ 0 w 941"/>
                <a:gd name="T5" fmla="*/ 302 h 302"/>
                <a:gd name="T6" fmla="*/ 790 w 941"/>
                <a:gd name="T7" fmla="*/ 302 h 302"/>
                <a:gd name="T8" fmla="*/ 941 w 941"/>
                <a:gd name="T9" fmla="*/ 151 h 302"/>
                <a:gd name="T10" fmla="*/ 790 w 941"/>
                <a:gd name="T1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1" h="302">
                  <a:moveTo>
                    <a:pt x="79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790" y="302"/>
                    <a:pt x="790" y="302"/>
                    <a:pt x="790" y="302"/>
                  </a:cubicBezTo>
                  <a:cubicBezTo>
                    <a:pt x="873" y="302"/>
                    <a:pt x="941" y="234"/>
                    <a:pt x="941" y="151"/>
                  </a:cubicBezTo>
                  <a:cubicBezTo>
                    <a:pt x="941" y="67"/>
                    <a:pt x="873" y="0"/>
                    <a:pt x="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85954" tIns="42977" rIns="85954" bIns="42977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GB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2481389" y="3174175"/>
              <a:ext cx="3002757" cy="581652"/>
            </a:xfrm>
            <a:custGeom>
              <a:avLst/>
              <a:gdLst>
                <a:gd name="T0" fmla="*/ 1408 w 1559"/>
                <a:gd name="T1" fmla="*/ 0 h 302"/>
                <a:gd name="T2" fmla="*/ 0 w 1559"/>
                <a:gd name="T3" fmla="*/ 0 h 302"/>
                <a:gd name="T4" fmla="*/ 0 w 1559"/>
                <a:gd name="T5" fmla="*/ 302 h 302"/>
                <a:gd name="T6" fmla="*/ 1408 w 1559"/>
                <a:gd name="T7" fmla="*/ 302 h 302"/>
                <a:gd name="T8" fmla="*/ 1559 w 1559"/>
                <a:gd name="T9" fmla="*/ 151 h 302"/>
                <a:gd name="T10" fmla="*/ 1408 w 1559"/>
                <a:gd name="T1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9" h="302">
                  <a:moveTo>
                    <a:pt x="140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408" y="302"/>
                    <a:pt x="1408" y="302"/>
                    <a:pt x="1408" y="302"/>
                  </a:cubicBezTo>
                  <a:cubicBezTo>
                    <a:pt x="1491" y="302"/>
                    <a:pt x="1559" y="234"/>
                    <a:pt x="1559" y="151"/>
                  </a:cubicBezTo>
                  <a:cubicBezTo>
                    <a:pt x="1559" y="67"/>
                    <a:pt x="1491" y="0"/>
                    <a:pt x="1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85954" tIns="42977" rIns="85954" bIns="42977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GB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481389" y="3755827"/>
              <a:ext cx="2467540" cy="581652"/>
            </a:xfrm>
            <a:custGeom>
              <a:avLst/>
              <a:gdLst>
                <a:gd name="T0" fmla="*/ 1130 w 1281"/>
                <a:gd name="T1" fmla="*/ 0 h 302"/>
                <a:gd name="T2" fmla="*/ 0 w 1281"/>
                <a:gd name="T3" fmla="*/ 0 h 302"/>
                <a:gd name="T4" fmla="*/ 0 w 1281"/>
                <a:gd name="T5" fmla="*/ 302 h 302"/>
                <a:gd name="T6" fmla="*/ 1130 w 1281"/>
                <a:gd name="T7" fmla="*/ 302 h 302"/>
                <a:gd name="T8" fmla="*/ 1281 w 1281"/>
                <a:gd name="T9" fmla="*/ 151 h 302"/>
                <a:gd name="T10" fmla="*/ 1130 w 1281"/>
                <a:gd name="T1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1" h="302">
                  <a:moveTo>
                    <a:pt x="11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130" y="302"/>
                    <a:pt x="1130" y="302"/>
                    <a:pt x="1130" y="302"/>
                  </a:cubicBezTo>
                  <a:cubicBezTo>
                    <a:pt x="1213" y="302"/>
                    <a:pt x="1281" y="234"/>
                    <a:pt x="1281" y="151"/>
                  </a:cubicBezTo>
                  <a:cubicBezTo>
                    <a:pt x="1281" y="68"/>
                    <a:pt x="1213" y="0"/>
                    <a:pt x="11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85954" tIns="42977" rIns="85954" bIns="42977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GB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481389" y="4337478"/>
              <a:ext cx="1955132" cy="581652"/>
            </a:xfrm>
            <a:custGeom>
              <a:avLst/>
              <a:gdLst>
                <a:gd name="T0" fmla="*/ 864 w 1015"/>
                <a:gd name="T1" fmla="*/ 0 h 302"/>
                <a:gd name="T2" fmla="*/ 0 w 1015"/>
                <a:gd name="T3" fmla="*/ 0 h 302"/>
                <a:gd name="T4" fmla="*/ 0 w 1015"/>
                <a:gd name="T5" fmla="*/ 302 h 302"/>
                <a:gd name="T6" fmla="*/ 864 w 1015"/>
                <a:gd name="T7" fmla="*/ 302 h 302"/>
                <a:gd name="T8" fmla="*/ 1015 w 1015"/>
                <a:gd name="T9" fmla="*/ 151 h 302"/>
                <a:gd name="T10" fmla="*/ 864 w 1015"/>
                <a:gd name="T1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5" h="302">
                  <a:moveTo>
                    <a:pt x="86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864" y="302"/>
                    <a:pt x="864" y="302"/>
                    <a:pt x="864" y="302"/>
                  </a:cubicBezTo>
                  <a:cubicBezTo>
                    <a:pt x="947" y="302"/>
                    <a:pt x="1015" y="235"/>
                    <a:pt x="1015" y="151"/>
                  </a:cubicBezTo>
                  <a:cubicBezTo>
                    <a:pt x="1015" y="68"/>
                    <a:pt x="947" y="0"/>
                    <a:pt x="8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85954" tIns="42977" rIns="85954" bIns="42977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GB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2481389" y="4919130"/>
              <a:ext cx="2711931" cy="581652"/>
            </a:xfrm>
            <a:custGeom>
              <a:avLst/>
              <a:gdLst>
                <a:gd name="T0" fmla="*/ 1408 w 1408"/>
                <a:gd name="T1" fmla="*/ 151 h 302"/>
                <a:gd name="T2" fmla="*/ 1268 w 1408"/>
                <a:gd name="T3" fmla="*/ 1 h 302"/>
                <a:gd name="T4" fmla="*/ 1268 w 1408"/>
                <a:gd name="T5" fmla="*/ 0 h 302"/>
                <a:gd name="T6" fmla="*/ 0 w 1408"/>
                <a:gd name="T7" fmla="*/ 0 h 302"/>
                <a:gd name="T8" fmla="*/ 0 w 1408"/>
                <a:gd name="T9" fmla="*/ 302 h 302"/>
                <a:gd name="T10" fmla="*/ 1268 w 1408"/>
                <a:gd name="T11" fmla="*/ 302 h 302"/>
                <a:gd name="T12" fmla="*/ 1268 w 1408"/>
                <a:gd name="T13" fmla="*/ 302 h 302"/>
                <a:gd name="T14" fmla="*/ 1408 w 1408"/>
                <a:gd name="T15" fmla="*/ 15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08" h="302">
                  <a:moveTo>
                    <a:pt x="1408" y="151"/>
                  </a:moveTo>
                  <a:cubicBezTo>
                    <a:pt x="1408" y="72"/>
                    <a:pt x="1346" y="6"/>
                    <a:pt x="1268" y="1"/>
                  </a:cubicBezTo>
                  <a:cubicBezTo>
                    <a:pt x="1268" y="0"/>
                    <a:pt x="1268" y="0"/>
                    <a:pt x="1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268" y="302"/>
                    <a:pt x="1268" y="302"/>
                    <a:pt x="1268" y="302"/>
                  </a:cubicBezTo>
                  <a:cubicBezTo>
                    <a:pt x="1268" y="302"/>
                    <a:pt x="1268" y="302"/>
                    <a:pt x="1268" y="302"/>
                  </a:cubicBezTo>
                  <a:cubicBezTo>
                    <a:pt x="1346" y="296"/>
                    <a:pt x="1408" y="231"/>
                    <a:pt x="1408" y="15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85954" tIns="42977" rIns="85954" bIns="42977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GB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-743745" y="2559123"/>
              <a:ext cx="2254085" cy="9922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85954" tIns="42977" rIns="85954" bIns="42977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GB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0" y="2559123"/>
              <a:ext cx="1510340" cy="992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5954" tIns="42977" rIns="85954" bIns="42977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GB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Rectangle 293"/>
            <p:cNvSpPr>
              <a:spLocks noChangeArrowheads="1"/>
            </p:cNvSpPr>
            <p:nvPr/>
          </p:nvSpPr>
          <p:spPr bwMode="auto">
            <a:xfrm>
              <a:off x="-743745" y="3551352"/>
              <a:ext cx="2254085" cy="990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85954" tIns="42977" rIns="85954" bIns="42977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GB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Rectangle 294"/>
            <p:cNvSpPr>
              <a:spLocks noChangeArrowheads="1"/>
            </p:cNvSpPr>
            <p:nvPr/>
          </p:nvSpPr>
          <p:spPr bwMode="auto">
            <a:xfrm>
              <a:off x="0" y="3551352"/>
              <a:ext cx="151034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5954" tIns="42977" rIns="85954" bIns="42977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GB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Rectangle 687"/>
            <p:cNvSpPr>
              <a:spLocks noChangeArrowheads="1"/>
            </p:cNvSpPr>
            <p:nvPr/>
          </p:nvSpPr>
          <p:spPr bwMode="auto">
            <a:xfrm>
              <a:off x="-743745" y="5533368"/>
              <a:ext cx="2254085" cy="990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85954" tIns="42977" rIns="85954" bIns="42977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GB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Rectangle 688"/>
            <p:cNvSpPr>
              <a:spLocks noChangeArrowheads="1"/>
            </p:cNvSpPr>
            <p:nvPr/>
          </p:nvSpPr>
          <p:spPr bwMode="auto">
            <a:xfrm>
              <a:off x="0" y="5533368"/>
              <a:ext cx="151034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5954" tIns="42977" rIns="85954" bIns="42977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GB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Rectangle 791"/>
            <p:cNvSpPr>
              <a:spLocks noChangeArrowheads="1"/>
            </p:cNvSpPr>
            <p:nvPr/>
          </p:nvSpPr>
          <p:spPr bwMode="auto">
            <a:xfrm>
              <a:off x="-743745" y="4541953"/>
              <a:ext cx="2254085" cy="9914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85954" tIns="42977" rIns="85954" bIns="42977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GB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Rectangle 792"/>
            <p:cNvSpPr>
              <a:spLocks noChangeArrowheads="1"/>
            </p:cNvSpPr>
            <p:nvPr/>
          </p:nvSpPr>
          <p:spPr bwMode="auto">
            <a:xfrm>
              <a:off x="0" y="4541953"/>
              <a:ext cx="1510340" cy="991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5954" tIns="42977" rIns="85954" bIns="42977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GB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Rectangle 904"/>
            <p:cNvSpPr>
              <a:spLocks noChangeArrowheads="1"/>
            </p:cNvSpPr>
            <p:nvPr/>
          </p:nvSpPr>
          <p:spPr bwMode="auto">
            <a:xfrm>
              <a:off x="-743745" y="1569337"/>
              <a:ext cx="2254085" cy="9897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85954" tIns="42977" rIns="85954" bIns="42977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GB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Rectangle 905"/>
            <p:cNvSpPr>
              <a:spLocks noChangeArrowheads="1"/>
            </p:cNvSpPr>
            <p:nvPr/>
          </p:nvSpPr>
          <p:spPr bwMode="auto">
            <a:xfrm>
              <a:off x="0" y="1569337"/>
              <a:ext cx="1510340" cy="989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5954" tIns="42977" rIns="85954" bIns="42977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GB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Freeform 1039"/>
            <p:cNvSpPr>
              <a:spLocks/>
            </p:cNvSpPr>
            <p:nvPr/>
          </p:nvSpPr>
          <p:spPr bwMode="auto">
            <a:xfrm>
              <a:off x="5191691" y="3222238"/>
              <a:ext cx="244392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5954" tIns="42977" rIns="85954" bIns="42977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GB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Freeform 1040"/>
            <p:cNvSpPr>
              <a:spLocks/>
            </p:cNvSpPr>
            <p:nvPr/>
          </p:nvSpPr>
          <p:spPr bwMode="auto">
            <a:xfrm>
              <a:off x="4649956" y="3803890"/>
              <a:ext cx="245206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5954" tIns="42977" rIns="85954" bIns="42977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GB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Freeform 1041"/>
            <p:cNvSpPr>
              <a:spLocks/>
            </p:cNvSpPr>
            <p:nvPr/>
          </p:nvSpPr>
          <p:spPr bwMode="auto">
            <a:xfrm>
              <a:off x="4902494" y="4967194"/>
              <a:ext cx="244392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5954" tIns="42977" rIns="85954" bIns="42977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GB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Freeform 1042"/>
            <p:cNvSpPr>
              <a:spLocks/>
            </p:cNvSpPr>
            <p:nvPr/>
          </p:nvSpPr>
          <p:spPr bwMode="auto">
            <a:xfrm>
              <a:off x="4143251" y="4385542"/>
              <a:ext cx="245206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5954" tIns="42977" rIns="85954" bIns="42977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GB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Freeform 1043"/>
            <p:cNvSpPr>
              <a:spLocks/>
            </p:cNvSpPr>
            <p:nvPr/>
          </p:nvSpPr>
          <p:spPr bwMode="auto">
            <a:xfrm>
              <a:off x="4006392" y="2639772"/>
              <a:ext cx="245206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5954" tIns="42977" rIns="85954" bIns="42977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GB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497872" y="4806689"/>
              <a:ext cx="464344" cy="465138"/>
              <a:chOff x="9145588" y="4435475"/>
              <a:chExt cx="464344" cy="465138"/>
            </a:xfrm>
            <a:solidFill>
              <a:schemeClr val="bg2"/>
            </a:solidFill>
          </p:grpSpPr>
          <p:sp>
            <p:nvSpPr>
              <p:cNvPr id="56" name="AutoShape 7"/>
              <p:cNvSpPr>
                <a:spLocks/>
              </p:cNvSpPr>
              <p:nvPr/>
            </p:nvSpPr>
            <p:spPr bwMode="auto">
              <a:xfrm>
                <a:off x="9145588" y="4435475"/>
                <a:ext cx="464344" cy="465138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907" tIns="17907" rIns="17907" bIns="17907" anchor="ctr"/>
              <a:lstStyle/>
              <a:p>
                <a:pPr algn="ctr" defTabSz="214878" hangingPunct="0"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7" name="AutoShape 8"/>
              <p:cNvSpPr>
                <a:spLocks/>
              </p:cNvSpPr>
              <p:nvPr/>
            </p:nvSpPr>
            <p:spPr bwMode="auto">
              <a:xfrm>
                <a:off x="9348788" y="4638675"/>
                <a:ext cx="57944" cy="57944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907" tIns="17907" rIns="17907" bIns="17907" anchor="ctr"/>
              <a:lstStyle/>
              <a:p>
                <a:pPr algn="ctr" defTabSz="214878" hangingPunct="0"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8" name="AutoShape 9"/>
              <p:cNvSpPr>
                <a:spLocks/>
              </p:cNvSpPr>
              <p:nvPr/>
            </p:nvSpPr>
            <p:spPr bwMode="auto">
              <a:xfrm>
                <a:off x="9290050" y="4580732"/>
                <a:ext cx="174625" cy="174625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907" tIns="17907" rIns="17907" bIns="17907" anchor="ctr"/>
              <a:lstStyle/>
              <a:p>
                <a:pPr algn="ctr" defTabSz="214878" hangingPunct="0"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9" name="AutoShape 10"/>
              <p:cNvSpPr>
                <a:spLocks/>
              </p:cNvSpPr>
              <p:nvPr/>
            </p:nvSpPr>
            <p:spPr bwMode="auto">
              <a:xfrm>
                <a:off x="9406732" y="4696619"/>
                <a:ext cx="72231" cy="74613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907" tIns="17907" rIns="17907" bIns="17907" anchor="ctr"/>
              <a:lstStyle/>
              <a:p>
                <a:pPr algn="ctr" defTabSz="214878" hangingPunct="0"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0" name="AutoShape 11"/>
              <p:cNvSpPr>
                <a:spLocks/>
              </p:cNvSpPr>
              <p:nvPr/>
            </p:nvSpPr>
            <p:spPr bwMode="auto">
              <a:xfrm>
                <a:off x="9435307" y="4725988"/>
                <a:ext cx="103981" cy="106363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907" tIns="17907" rIns="17907" bIns="17907" anchor="ctr"/>
              <a:lstStyle/>
              <a:p>
                <a:pPr algn="ctr" defTabSz="214878" hangingPunct="0"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" name="AutoShape 12"/>
              <p:cNvSpPr>
                <a:spLocks/>
              </p:cNvSpPr>
              <p:nvPr/>
            </p:nvSpPr>
            <p:spPr bwMode="auto">
              <a:xfrm>
                <a:off x="9421019" y="4711700"/>
                <a:ext cx="88106" cy="89694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907" tIns="17907" rIns="17907" bIns="17907" anchor="ctr"/>
              <a:lstStyle/>
              <a:p>
                <a:pPr algn="ctr" defTabSz="214878" hangingPunct="0"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2" name="AutoShape 13"/>
              <p:cNvSpPr>
                <a:spLocks/>
              </p:cNvSpPr>
              <p:nvPr/>
            </p:nvSpPr>
            <p:spPr bwMode="auto">
              <a:xfrm>
                <a:off x="9275763" y="4566444"/>
                <a:ext cx="73025" cy="73819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907" tIns="17907" rIns="17907" bIns="17907" anchor="ctr"/>
              <a:lstStyle/>
              <a:p>
                <a:pPr algn="ctr" defTabSz="214878" hangingPunct="0"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3" name="AutoShape 14"/>
              <p:cNvSpPr>
                <a:spLocks/>
              </p:cNvSpPr>
              <p:nvPr/>
            </p:nvSpPr>
            <p:spPr bwMode="auto">
              <a:xfrm>
                <a:off x="9217819" y="4508500"/>
                <a:ext cx="103981" cy="105569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907" tIns="17907" rIns="17907" bIns="17907" anchor="ctr"/>
              <a:lstStyle/>
              <a:p>
                <a:pPr algn="ctr" defTabSz="214878" hangingPunct="0"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4" name="AutoShape 15"/>
              <p:cNvSpPr>
                <a:spLocks/>
              </p:cNvSpPr>
              <p:nvPr/>
            </p:nvSpPr>
            <p:spPr bwMode="auto">
              <a:xfrm>
                <a:off x="9247188" y="4537075"/>
                <a:ext cx="88107" cy="90488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907" tIns="17907" rIns="17907" bIns="17907" anchor="ctr"/>
              <a:lstStyle/>
              <a:p>
                <a:pPr algn="ctr" defTabSz="214878" hangingPunct="0"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495719" y="3827954"/>
              <a:ext cx="465138" cy="435769"/>
              <a:chOff x="5368132" y="3540125"/>
              <a:chExt cx="465138" cy="435769"/>
            </a:xfrm>
            <a:solidFill>
              <a:schemeClr val="bg2"/>
            </a:solidFill>
          </p:grpSpPr>
          <p:sp>
            <p:nvSpPr>
              <p:cNvPr id="54" name="AutoShape 110"/>
              <p:cNvSpPr>
                <a:spLocks/>
              </p:cNvSpPr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907" tIns="17907" rIns="17907" bIns="17907" anchor="ctr"/>
              <a:lstStyle/>
              <a:p>
                <a:pPr algn="ctr" defTabSz="214878" hangingPunct="0">
                  <a:lnSpc>
                    <a:spcPct val="120000"/>
                  </a:lnSpc>
                </a:pPr>
                <a:endParaRPr lang="en-US" sz="141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5" name="AutoShape 111"/>
              <p:cNvSpPr>
                <a:spLocks/>
              </p:cNvSpPr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907" tIns="17907" rIns="17907" bIns="17907" anchor="ctr"/>
              <a:lstStyle/>
              <a:p>
                <a:pPr algn="ctr" defTabSz="214878" hangingPunct="0">
                  <a:lnSpc>
                    <a:spcPct val="120000"/>
                  </a:lnSpc>
                </a:pPr>
                <a:endParaRPr lang="en-US" sz="141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548788" y="2825660"/>
              <a:ext cx="319088" cy="465138"/>
              <a:chOff x="3582988" y="3510757"/>
              <a:chExt cx="319088" cy="465138"/>
            </a:xfrm>
            <a:solidFill>
              <a:schemeClr val="bg2"/>
            </a:solidFill>
          </p:grpSpPr>
          <p:sp>
            <p:nvSpPr>
              <p:cNvPr id="52" name="AutoShape 113"/>
              <p:cNvSpPr>
                <a:spLocks/>
              </p:cNvSpPr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907" tIns="17907" rIns="17907" bIns="17907" anchor="ctr"/>
              <a:lstStyle/>
              <a:p>
                <a:pPr algn="ctr" defTabSz="214878" hangingPunct="0"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3" name="AutoShape 114"/>
              <p:cNvSpPr>
                <a:spLocks/>
              </p:cNvSpPr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907" tIns="17907" rIns="17907" bIns="17907" anchor="ctr"/>
              <a:lstStyle/>
              <a:p>
                <a:pPr algn="ctr" defTabSz="214878" hangingPunct="0"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522204" y="5833008"/>
              <a:ext cx="465138" cy="391319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49" name="AutoShape 120"/>
              <p:cNvSpPr>
                <a:spLocks/>
              </p:cNvSpPr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907" tIns="17907" rIns="17907" bIns="17907" anchor="ctr"/>
              <a:lstStyle/>
              <a:p>
                <a:pPr algn="ctr" defTabSz="214878" hangingPunct="0">
                  <a:lnSpc>
                    <a:spcPct val="120000"/>
                  </a:lnSpc>
                </a:pPr>
                <a:endParaRPr lang="en-US" sz="141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0" name="AutoShape 121"/>
              <p:cNvSpPr>
                <a:spLocks/>
              </p:cNvSpPr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907" tIns="17907" rIns="17907" bIns="17907" anchor="ctr"/>
              <a:lstStyle/>
              <a:p>
                <a:pPr algn="ctr" defTabSz="214878" hangingPunct="0">
                  <a:lnSpc>
                    <a:spcPct val="120000"/>
                  </a:lnSpc>
                </a:pPr>
                <a:endParaRPr lang="en-US" sz="141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1" name="AutoShape 122"/>
              <p:cNvSpPr>
                <a:spLocks/>
              </p:cNvSpPr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907" tIns="17907" rIns="17907" bIns="17907" anchor="ctr"/>
              <a:lstStyle/>
              <a:p>
                <a:pPr algn="ctr" defTabSz="214878" hangingPunct="0">
                  <a:lnSpc>
                    <a:spcPct val="120000"/>
                  </a:lnSpc>
                </a:pPr>
                <a:endParaRPr lang="en-US" sz="141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522998" y="1828650"/>
              <a:ext cx="464344" cy="464344"/>
              <a:chOff x="4439444" y="1652588"/>
              <a:chExt cx="464344" cy="464344"/>
            </a:xfrm>
            <a:solidFill>
              <a:schemeClr val="bg2"/>
            </a:solidFill>
          </p:grpSpPr>
          <p:sp>
            <p:nvSpPr>
              <p:cNvPr id="46" name="AutoShape 136"/>
              <p:cNvSpPr>
                <a:spLocks/>
              </p:cNvSpPr>
              <p:nvPr/>
            </p:nvSpPr>
            <p:spPr bwMode="auto">
              <a:xfrm>
                <a:off x="4686300" y="1710532"/>
                <a:ext cx="152400" cy="1524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38" y="20579"/>
                    </a:moveTo>
                    <a:lnTo>
                      <a:pt x="19542" y="20579"/>
                    </a:lnTo>
                    <a:cubicBezTo>
                      <a:pt x="19546" y="21142"/>
                      <a:pt x="20004" y="21600"/>
                      <a:pt x="20571" y="21600"/>
                    </a:cubicBezTo>
                    <a:cubicBezTo>
                      <a:pt x="21137" y="21600"/>
                      <a:pt x="21599" y="21138"/>
                      <a:pt x="21599" y="20571"/>
                    </a:cubicBezTo>
                    <a:cubicBezTo>
                      <a:pt x="21599" y="20565"/>
                      <a:pt x="21595" y="20561"/>
                      <a:pt x="21595" y="20555"/>
                    </a:cubicBezTo>
                    <a:cubicBezTo>
                      <a:pt x="21583" y="9221"/>
                      <a:pt x="12411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3" y="2065"/>
                      <a:pt x="19538" y="10370"/>
                      <a:pt x="19538" y="2057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907" tIns="17907" rIns="17907" bIns="17907" anchor="ctr"/>
              <a:lstStyle/>
              <a:p>
                <a:pPr algn="ctr" defTabSz="214878" hangingPunct="0"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7" name="AutoShape 137"/>
              <p:cNvSpPr>
                <a:spLocks/>
              </p:cNvSpPr>
              <p:nvPr/>
            </p:nvSpPr>
            <p:spPr bwMode="auto">
              <a:xfrm>
                <a:off x="4439444" y="1652588"/>
                <a:ext cx="464344" cy="464344"/>
              </a:xfrm>
              <a:custGeom>
                <a:avLst/>
                <a:gdLst>
                  <a:gd name="T0" fmla="+- 0 10819 195"/>
                  <a:gd name="T1" fmla="*/ T0 w 21248"/>
                  <a:gd name="T2" fmla="*/ 10800 h 21600"/>
                  <a:gd name="T3" fmla="+- 0 10819 195"/>
                  <a:gd name="T4" fmla="*/ T3 w 21248"/>
                  <a:gd name="T5" fmla="*/ 10800 h 21600"/>
                  <a:gd name="T6" fmla="+- 0 10819 195"/>
                  <a:gd name="T7" fmla="*/ T6 w 21248"/>
                  <a:gd name="T8" fmla="*/ 10800 h 21600"/>
                  <a:gd name="T9" fmla="+- 0 10819 195"/>
                  <a:gd name="T10" fmla="*/ T9 w 212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248" h="21600">
                    <a:moveTo>
                      <a:pt x="19868" y="17133"/>
                    </a:moveTo>
                    <a:cubicBezTo>
                      <a:pt x="19766" y="17386"/>
                      <a:pt x="19525" y="17549"/>
                      <a:pt x="19255" y="17549"/>
                    </a:cubicBezTo>
                    <a:lnTo>
                      <a:pt x="19058" y="17549"/>
                    </a:lnTo>
                    <a:lnTo>
                      <a:pt x="3983" y="2226"/>
                    </a:lnTo>
                    <a:lnTo>
                      <a:pt x="3983" y="2025"/>
                    </a:lnTo>
                    <a:cubicBezTo>
                      <a:pt x="3983" y="1750"/>
                      <a:pt x="4144" y="1506"/>
                      <a:pt x="4393" y="1401"/>
                    </a:cubicBezTo>
                    <a:cubicBezTo>
                      <a:pt x="4475" y="1367"/>
                      <a:pt x="4560" y="1350"/>
                      <a:pt x="4647" y="1350"/>
                    </a:cubicBezTo>
                    <a:cubicBezTo>
                      <a:pt x="4824" y="1350"/>
                      <a:pt x="4991" y="1420"/>
                      <a:pt x="5116" y="1547"/>
                    </a:cubicBezTo>
                    <a:lnTo>
                      <a:pt x="19724" y="16397"/>
                    </a:lnTo>
                    <a:cubicBezTo>
                      <a:pt x="19915" y="16591"/>
                      <a:pt x="19972" y="16880"/>
                      <a:pt x="19868" y="17133"/>
                    </a:cubicBezTo>
                    <a:moveTo>
                      <a:pt x="10121" y="17549"/>
                    </a:moveTo>
                    <a:cubicBezTo>
                      <a:pt x="10017" y="17549"/>
                      <a:pt x="9922" y="17586"/>
                      <a:pt x="9824" y="17609"/>
                    </a:cubicBezTo>
                    <a:lnTo>
                      <a:pt x="3923" y="11612"/>
                    </a:lnTo>
                    <a:cubicBezTo>
                      <a:pt x="3946" y="11512"/>
                      <a:pt x="3982" y="11415"/>
                      <a:pt x="3982" y="11311"/>
                    </a:cubicBezTo>
                    <a:lnTo>
                      <a:pt x="3983" y="3180"/>
                    </a:lnTo>
                    <a:lnTo>
                      <a:pt x="18119" y="17549"/>
                    </a:lnTo>
                    <a:cubicBezTo>
                      <a:pt x="18119" y="17549"/>
                      <a:pt x="10121" y="17549"/>
                      <a:pt x="10121" y="17549"/>
                    </a:cubicBezTo>
                    <a:close/>
                    <a:moveTo>
                      <a:pt x="9182" y="17945"/>
                    </a:moveTo>
                    <a:lnTo>
                      <a:pt x="7109" y="20052"/>
                    </a:lnTo>
                    <a:cubicBezTo>
                      <a:pt x="6939" y="20224"/>
                      <a:pt x="6742" y="20249"/>
                      <a:pt x="6640" y="20249"/>
                    </a:cubicBezTo>
                    <a:cubicBezTo>
                      <a:pt x="6537" y="20249"/>
                      <a:pt x="6339" y="20224"/>
                      <a:pt x="6170" y="20052"/>
                    </a:cubicBezTo>
                    <a:lnTo>
                      <a:pt x="1522" y="15327"/>
                    </a:lnTo>
                    <a:cubicBezTo>
                      <a:pt x="1352" y="15154"/>
                      <a:pt x="1327" y="14953"/>
                      <a:pt x="1327" y="14850"/>
                    </a:cubicBezTo>
                    <a:cubicBezTo>
                      <a:pt x="1327" y="14745"/>
                      <a:pt x="1352" y="14544"/>
                      <a:pt x="1522" y="14373"/>
                    </a:cubicBezTo>
                    <a:lnTo>
                      <a:pt x="3593" y="12266"/>
                    </a:lnTo>
                    <a:cubicBezTo>
                      <a:pt x="3599" y="12260"/>
                      <a:pt x="3601" y="12251"/>
                      <a:pt x="3607" y="12245"/>
                    </a:cubicBezTo>
                    <a:lnTo>
                      <a:pt x="9202" y="17932"/>
                    </a:lnTo>
                    <a:cubicBezTo>
                      <a:pt x="9196" y="17937"/>
                      <a:pt x="9187" y="17939"/>
                      <a:pt x="9182" y="17945"/>
                    </a:cubicBezTo>
                    <a:moveTo>
                      <a:pt x="6056" y="593"/>
                    </a:moveTo>
                    <a:cubicBezTo>
                      <a:pt x="5675" y="205"/>
                      <a:pt x="5165" y="0"/>
                      <a:pt x="4647" y="0"/>
                    </a:cubicBezTo>
                    <a:cubicBezTo>
                      <a:pt x="4390" y="0"/>
                      <a:pt x="4132" y="49"/>
                      <a:pt x="3885" y="154"/>
                    </a:cubicBezTo>
                    <a:cubicBezTo>
                      <a:pt x="3141" y="467"/>
                      <a:pt x="2655" y="1205"/>
                      <a:pt x="2655" y="2025"/>
                    </a:cubicBezTo>
                    <a:lnTo>
                      <a:pt x="2654" y="11311"/>
                    </a:lnTo>
                    <a:lnTo>
                      <a:pt x="583" y="13418"/>
                    </a:lnTo>
                    <a:cubicBezTo>
                      <a:pt x="-195" y="14208"/>
                      <a:pt x="-195" y="15491"/>
                      <a:pt x="583" y="16281"/>
                    </a:cubicBezTo>
                    <a:lnTo>
                      <a:pt x="5231" y="21006"/>
                    </a:lnTo>
                    <a:cubicBezTo>
                      <a:pt x="5620" y="21402"/>
                      <a:pt x="6131" y="21599"/>
                      <a:pt x="6640" y="21599"/>
                    </a:cubicBezTo>
                    <a:cubicBezTo>
                      <a:pt x="7150" y="21599"/>
                      <a:pt x="7659" y="21402"/>
                      <a:pt x="8048" y="21006"/>
                    </a:cubicBezTo>
                    <a:lnTo>
                      <a:pt x="10121" y="18900"/>
                    </a:lnTo>
                    <a:lnTo>
                      <a:pt x="19255" y="18900"/>
                    </a:lnTo>
                    <a:cubicBezTo>
                      <a:pt x="20062" y="18900"/>
                      <a:pt x="20788" y="18407"/>
                      <a:pt x="21095" y="17650"/>
                    </a:cubicBezTo>
                    <a:cubicBezTo>
                      <a:pt x="21405" y="16893"/>
                      <a:pt x="21234" y="16022"/>
                      <a:pt x="20663" y="15443"/>
                    </a:cubicBezTo>
                    <a:cubicBezTo>
                      <a:pt x="20663" y="15443"/>
                      <a:pt x="6056" y="593"/>
                      <a:pt x="6056" y="59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907" tIns="17907" rIns="17907" bIns="17907" anchor="ctr"/>
              <a:lstStyle/>
              <a:p>
                <a:pPr algn="ctr" defTabSz="214878" hangingPunct="0"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8" name="AutoShape 138"/>
              <p:cNvSpPr>
                <a:spLocks/>
              </p:cNvSpPr>
              <p:nvPr/>
            </p:nvSpPr>
            <p:spPr bwMode="auto">
              <a:xfrm>
                <a:off x="4686300" y="1652588"/>
                <a:ext cx="217488" cy="217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5" y="2885"/>
                      <a:pt x="18717" y="10637"/>
                      <a:pt x="18717" y="20165"/>
                    </a:cubicBezTo>
                    <a:lnTo>
                      <a:pt x="18720" y="20165"/>
                    </a:lnTo>
                    <a:cubicBezTo>
                      <a:pt x="18722" y="20959"/>
                      <a:pt x="19366" y="21600"/>
                      <a:pt x="20160" y="21600"/>
                    </a:cubicBezTo>
                    <a:cubicBezTo>
                      <a:pt x="20955" y="21600"/>
                      <a:pt x="21599" y="20956"/>
                      <a:pt x="21599" y="20160"/>
                    </a:cubicBezTo>
                    <a:cubicBezTo>
                      <a:pt x="21599" y="20155"/>
                      <a:pt x="21597" y="20152"/>
                      <a:pt x="21597" y="20148"/>
                    </a:cubicBezTo>
                    <a:cubicBezTo>
                      <a:pt x="21588" y="9034"/>
                      <a:pt x="12588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907" tIns="17907" rIns="17907" bIns="17907" anchor="ctr"/>
              <a:lstStyle/>
              <a:p>
                <a:pPr algn="ctr" defTabSz="214878" hangingPunct="0"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2667565" y="2765829"/>
              <a:ext cx="1336969" cy="2750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</a:t>
              </a: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667565" y="3322891"/>
              <a:ext cx="1336969" cy="2750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667565" y="5092843"/>
              <a:ext cx="1336969" cy="2750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667565" y="4518929"/>
              <a:ext cx="1336969" cy="2750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667565" y="3928725"/>
              <a:ext cx="1336969" cy="2750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5" name="Freeform 64"/>
          <p:cNvSpPr>
            <a:spLocks noEditPoints="1"/>
          </p:cNvSpPr>
          <p:nvPr/>
        </p:nvSpPr>
        <p:spPr bwMode="auto">
          <a:xfrm>
            <a:off x="9038910" y="4747193"/>
            <a:ext cx="426207" cy="467646"/>
          </a:xfrm>
          <a:custGeom>
            <a:avLst/>
            <a:gdLst>
              <a:gd name="T0" fmla="*/ 65 w 100"/>
              <a:gd name="T1" fmla="*/ 0 h 110"/>
              <a:gd name="T2" fmla="*/ 77 w 100"/>
              <a:gd name="T3" fmla="*/ 12 h 110"/>
              <a:gd name="T4" fmla="*/ 68 w 100"/>
              <a:gd name="T5" fmla="*/ 40 h 110"/>
              <a:gd name="T6" fmla="*/ 67 w 100"/>
              <a:gd name="T7" fmla="*/ 10 h 110"/>
              <a:gd name="T8" fmla="*/ 28 w 100"/>
              <a:gd name="T9" fmla="*/ 9 h 110"/>
              <a:gd name="T10" fmla="*/ 28 w 100"/>
              <a:gd name="T11" fmla="*/ 16 h 110"/>
              <a:gd name="T12" fmla="*/ 25 w 100"/>
              <a:gd name="T13" fmla="*/ 24 h 110"/>
              <a:gd name="T14" fmla="*/ 18 w 100"/>
              <a:gd name="T15" fmla="*/ 26 h 110"/>
              <a:gd name="T16" fmla="*/ 9 w 100"/>
              <a:gd name="T17" fmla="*/ 25 h 110"/>
              <a:gd name="T18" fmla="*/ 10 w 100"/>
              <a:gd name="T19" fmla="*/ 87 h 110"/>
              <a:gd name="T20" fmla="*/ 12 w 100"/>
              <a:gd name="T21" fmla="*/ 88 h 110"/>
              <a:gd name="T22" fmla="*/ 44 w 100"/>
              <a:gd name="T23" fmla="*/ 97 h 110"/>
              <a:gd name="T24" fmla="*/ 4 w 100"/>
              <a:gd name="T25" fmla="*/ 93 h 110"/>
              <a:gd name="T26" fmla="*/ 4 w 100"/>
              <a:gd name="T27" fmla="*/ 93 h 110"/>
              <a:gd name="T28" fmla="*/ 0 w 100"/>
              <a:gd name="T29" fmla="*/ 22 h 110"/>
              <a:gd name="T30" fmla="*/ 2 w 100"/>
              <a:gd name="T31" fmla="*/ 19 h 110"/>
              <a:gd name="T32" fmla="*/ 21 w 100"/>
              <a:gd name="T33" fmla="*/ 0 h 110"/>
              <a:gd name="T34" fmla="*/ 90 w 100"/>
              <a:gd name="T35" fmla="*/ 45 h 110"/>
              <a:gd name="T36" fmla="*/ 84 w 100"/>
              <a:gd name="T37" fmla="*/ 39 h 110"/>
              <a:gd name="T38" fmla="*/ 83 w 100"/>
              <a:gd name="T39" fmla="*/ 47 h 110"/>
              <a:gd name="T40" fmla="*/ 94 w 100"/>
              <a:gd name="T41" fmla="*/ 53 h 110"/>
              <a:gd name="T42" fmla="*/ 86 w 100"/>
              <a:gd name="T43" fmla="*/ 81 h 110"/>
              <a:gd name="T44" fmla="*/ 100 w 100"/>
              <a:gd name="T45" fmla="*/ 51 h 110"/>
              <a:gd name="T46" fmla="*/ 90 w 100"/>
              <a:gd name="T47" fmla="*/ 45 h 110"/>
              <a:gd name="T48" fmla="*/ 54 w 100"/>
              <a:gd name="T49" fmla="*/ 84 h 110"/>
              <a:gd name="T50" fmla="*/ 90 w 100"/>
              <a:gd name="T51" fmla="*/ 55 h 110"/>
              <a:gd name="T52" fmla="*/ 52 w 100"/>
              <a:gd name="T53" fmla="*/ 87 h 110"/>
              <a:gd name="T54" fmla="*/ 51 w 100"/>
              <a:gd name="T55" fmla="*/ 103 h 110"/>
              <a:gd name="T56" fmla="*/ 52 w 100"/>
              <a:gd name="T57" fmla="*/ 110 h 110"/>
              <a:gd name="T58" fmla="*/ 56 w 100"/>
              <a:gd name="T59" fmla="*/ 106 h 110"/>
              <a:gd name="T60" fmla="*/ 52 w 100"/>
              <a:gd name="T61" fmla="*/ 87 h 110"/>
              <a:gd name="T62" fmla="*/ 18 w 100"/>
              <a:gd name="T63" fmla="*/ 60 h 110"/>
              <a:gd name="T64" fmla="*/ 30 w 100"/>
              <a:gd name="T65" fmla="*/ 56 h 110"/>
              <a:gd name="T66" fmla="*/ 18 w 100"/>
              <a:gd name="T67" fmla="*/ 43 h 110"/>
              <a:gd name="T68" fmla="*/ 60 w 100"/>
              <a:gd name="T69" fmla="*/ 48 h 110"/>
              <a:gd name="T70" fmla="*/ 18 w 100"/>
              <a:gd name="T71" fmla="*/ 43 h 110"/>
              <a:gd name="T72" fmla="*/ 18 w 100"/>
              <a:gd name="T73" fmla="*/ 36 h 110"/>
              <a:gd name="T74" fmla="*/ 60 w 100"/>
              <a:gd name="T75" fmla="*/ 31 h 110"/>
              <a:gd name="T76" fmla="*/ 37 w 100"/>
              <a:gd name="T77" fmla="*/ 19 h 110"/>
              <a:gd name="T78" fmla="*/ 60 w 100"/>
              <a:gd name="T79" fmla="*/ 24 h 110"/>
              <a:gd name="T80" fmla="*/ 37 w 100"/>
              <a:gd name="T81" fmla="*/ 19 h 110"/>
              <a:gd name="T82" fmla="*/ 14 w 100"/>
              <a:gd name="T83" fmla="*/ 21 h 110"/>
              <a:gd name="T84" fmla="*/ 18 w 100"/>
              <a:gd name="T85" fmla="*/ 22 h 110"/>
              <a:gd name="T86" fmla="*/ 20 w 100"/>
              <a:gd name="T87" fmla="*/ 22 h 110"/>
              <a:gd name="T88" fmla="*/ 24 w 100"/>
              <a:gd name="T89" fmla="*/ 18 h 110"/>
              <a:gd name="T90" fmla="*/ 24 w 100"/>
              <a:gd name="T91" fmla="*/ 17 h 110"/>
              <a:gd name="T92" fmla="*/ 23 w 100"/>
              <a:gd name="T93" fmla="*/ 12 h 110"/>
              <a:gd name="T94" fmla="*/ 12 w 100"/>
              <a:gd name="T95" fmla="*/ 21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0" h="110">
                <a:moveTo>
                  <a:pt x="23" y="0"/>
                </a:moveTo>
                <a:cubicBezTo>
                  <a:pt x="65" y="0"/>
                  <a:pt x="65" y="0"/>
                  <a:pt x="65" y="0"/>
                </a:cubicBezTo>
                <a:cubicBezTo>
                  <a:pt x="68" y="0"/>
                  <a:pt x="71" y="1"/>
                  <a:pt x="74" y="4"/>
                </a:cubicBezTo>
                <a:cubicBezTo>
                  <a:pt x="76" y="6"/>
                  <a:pt x="77" y="9"/>
                  <a:pt x="77" y="12"/>
                </a:cubicBezTo>
                <a:cubicBezTo>
                  <a:pt x="77" y="35"/>
                  <a:pt x="77" y="35"/>
                  <a:pt x="77" y="35"/>
                </a:cubicBezTo>
                <a:cubicBezTo>
                  <a:pt x="68" y="40"/>
                  <a:pt x="68" y="40"/>
                  <a:pt x="68" y="40"/>
                </a:cubicBezTo>
                <a:cubicBezTo>
                  <a:pt x="68" y="12"/>
                  <a:pt x="68" y="12"/>
                  <a:pt x="68" y="12"/>
                </a:cubicBezTo>
                <a:cubicBezTo>
                  <a:pt x="68" y="11"/>
                  <a:pt x="68" y="11"/>
                  <a:pt x="67" y="10"/>
                </a:cubicBezTo>
                <a:cubicBezTo>
                  <a:pt x="67" y="10"/>
                  <a:pt x="66" y="9"/>
                  <a:pt x="65" y="9"/>
                </a:cubicBezTo>
                <a:cubicBezTo>
                  <a:pt x="28" y="9"/>
                  <a:pt x="28" y="9"/>
                  <a:pt x="28" y="9"/>
                </a:cubicBezTo>
                <a:cubicBezTo>
                  <a:pt x="28" y="12"/>
                  <a:pt x="28" y="12"/>
                  <a:pt x="28" y="12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7"/>
                  <a:pt x="28" y="18"/>
                  <a:pt x="28" y="19"/>
                </a:cubicBezTo>
                <a:cubicBezTo>
                  <a:pt x="28" y="21"/>
                  <a:pt x="27" y="23"/>
                  <a:pt x="25" y="24"/>
                </a:cubicBezTo>
                <a:cubicBezTo>
                  <a:pt x="24" y="25"/>
                  <a:pt x="23" y="26"/>
                  <a:pt x="21" y="26"/>
                </a:cubicBezTo>
                <a:cubicBezTo>
                  <a:pt x="20" y="26"/>
                  <a:pt x="19" y="26"/>
                  <a:pt x="18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85"/>
                  <a:pt x="9" y="85"/>
                  <a:pt x="9" y="85"/>
                </a:cubicBezTo>
                <a:cubicBezTo>
                  <a:pt x="9" y="86"/>
                  <a:pt x="10" y="86"/>
                  <a:pt x="10" y="87"/>
                </a:cubicBezTo>
                <a:cubicBezTo>
                  <a:pt x="10" y="87"/>
                  <a:pt x="10" y="87"/>
                  <a:pt x="10" y="87"/>
                </a:cubicBezTo>
                <a:cubicBezTo>
                  <a:pt x="11" y="87"/>
                  <a:pt x="11" y="88"/>
                  <a:pt x="12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4" y="97"/>
                  <a:pt x="44" y="97"/>
                  <a:pt x="44" y="97"/>
                </a:cubicBezTo>
                <a:cubicBezTo>
                  <a:pt x="12" y="97"/>
                  <a:pt x="12" y="97"/>
                  <a:pt x="12" y="97"/>
                </a:cubicBezTo>
                <a:cubicBezTo>
                  <a:pt x="9" y="97"/>
                  <a:pt x="6" y="96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2" y="91"/>
                  <a:pt x="0" y="88"/>
                  <a:pt x="0" y="85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0"/>
                  <a:pt x="0" y="20"/>
                  <a:pt x="0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0"/>
                  <a:pt x="21" y="0"/>
                  <a:pt x="21" y="0"/>
                </a:cubicBezTo>
                <a:cubicBezTo>
                  <a:pt x="23" y="0"/>
                  <a:pt x="23" y="0"/>
                  <a:pt x="23" y="0"/>
                </a:cubicBezTo>
                <a:close/>
                <a:moveTo>
                  <a:pt x="90" y="45"/>
                </a:moveTo>
                <a:cubicBezTo>
                  <a:pt x="90" y="43"/>
                  <a:pt x="90" y="43"/>
                  <a:pt x="90" y="43"/>
                </a:cubicBezTo>
                <a:cubicBezTo>
                  <a:pt x="84" y="39"/>
                  <a:pt x="84" y="39"/>
                  <a:pt x="84" y="39"/>
                </a:cubicBezTo>
                <a:cubicBezTo>
                  <a:pt x="75" y="44"/>
                  <a:pt x="75" y="44"/>
                  <a:pt x="75" y="44"/>
                </a:cubicBezTo>
                <a:cubicBezTo>
                  <a:pt x="83" y="47"/>
                  <a:pt x="83" y="47"/>
                  <a:pt x="83" y="47"/>
                </a:cubicBezTo>
                <a:cubicBezTo>
                  <a:pt x="91" y="52"/>
                  <a:pt x="91" y="52"/>
                  <a:pt x="91" y="52"/>
                </a:cubicBezTo>
                <a:cubicBezTo>
                  <a:pt x="94" y="53"/>
                  <a:pt x="94" y="53"/>
                  <a:pt x="94" y="53"/>
                </a:cubicBezTo>
                <a:cubicBezTo>
                  <a:pt x="92" y="62"/>
                  <a:pt x="88" y="70"/>
                  <a:pt x="82" y="77"/>
                </a:cubicBezTo>
                <a:cubicBezTo>
                  <a:pt x="86" y="81"/>
                  <a:pt x="86" y="81"/>
                  <a:pt x="86" y="81"/>
                </a:cubicBezTo>
                <a:cubicBezTo>
                  <a:pt x="93" y="73"/>
                  <a:pt x="98" y="63"/>
                  <a:pt x="100" y="53"/>
                </a:cubicBezTo>
                <a:cubicBezTo>
                  <a:pt x="100" y="51"/>
                  <a:pt x="100" y="51"/>
                  <a:pt x="100" y="51"/>
                </a:cubicBezTo>
                <a:cubicBezTo>
                  <a:pt x="98" y="50"/>
                  <a:pt x="98" y="50"/>
                  <a:pt x="98" y="50"/>
                </a:cubicBezTo>
                <a:cubicBezTo>
                  <a:pt x="90" y="45"/>
                  <a:pt x="90" y="45"/>
                  <a:pt x="90" y="45"/>
                </a:cubicBezTo>
                <a:close/>
                <a:moveTo>
                  <a:pt x="74" y="47"/>
                </a:moveTo>
                <a:cubicBezTo>
                  <a:pt x="64" y="58"/>
                  <a:pt x="58" y="70"/>
                  <a:pt x="54" y="84"/>
                </a:cubicBezTo>
                <a:cubicBezTo>
                  <a:pt x="59" y="86"/>
                  <a:pt x="64" y="89"/>
                  <a:pt x="70" y="92"/>
                </a:cubicBezTo>
                <a:cubicBezTo>
                  <a:pt x="78" y="81"/>
                  <a:pt x="85" y="68"/>
                  <a:pt x="90" y="55"/>
                </a:cubicBezTo>
                <a:cubicBezTo>
                  <a:pt x="84" y="52"/>
                  <a:pt x="79" y="50"/>
                  <a:pt x="74" y="47"/>
                </a:cubicBezTo>
                <a:close/>
                <a:moveTo>
                  <a:pt x="52" y="87"/>
                </a:moveTo>
                <a:cubicBezTo>
                  <a:pt x="50" y="103"/>
                  <a:pt x="50" y="103"/>
                  <a:pt x="50" y="103"/>
                </a:cubicBezTo>
                <a:cubicBezTo>
                  <a:pt x="51" y="103"/>
                  <a:pt x="51" y="103"/>
                  <a:pt x="51" y="103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5" y="106"/>
                  <a:pt x="55" y="106"/>
                  <a:pt x="55" y="106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68" y="95"/>
                  <a:pt x="68" y="95"/>
                  <a:pt x="68" y="95"/>
                </a:cubicBezTo>
                <a:cubicBezTo>
                  <a:pt x="52" y="87"/>
                  <a:pt x="52" y="87"/>
                  <a:pt x="52" y="87"/>
                </a:cubicBezTo>
                <a:close/>
                <a:moveTo>
                  <a:pt x="18" y="56"/>
                </a:moveTo>
                <a:cubicBezTo>
                  <a:pt x="18" y="60"/>
                  <a:pt x="18" y="60"/>
                  <a:pt x="18" y="60"/>
                </a:cubicBezTo>
                <a:cubicBezTo>
                  <a:pt x="30" y="60"/>
                  <a:pt x="30" y="60"/>
                  <a:pt x="30" y="60"/>
                </a:cubicBezTo>
                <a:cubicBezTo>
                  <a:pt x="30" y="56"/>
                  <a:pt x="30" y="56"/>
                  <a:pt x="30" y="56"/>
                </a:cubicBezTo>
                <a:cubicBezTo>
                  <a:pt x="18" y="56"/>
                  <a:pt x="18" y="56"/>
                  <a:pt x="18" y="56"/>
                </a:cubicBezTo>
                <a:close/>
                <a:moveTo>
                  <a:pt x="18" y="43"/>
                </a:moveTo>
                <a:cubicBezTo>
                  <a:pt x="18" y="48"/>
                  <a:pt x="18" y="48"/>
                  <a:pt x="18" y="48"/>
                </a:cubicBezTo>
                <a:cubicBezTo>
                  <a:pt x="60" y="48"/>
                  <a:pt x="60" y="48"/>
                  <a:pt x="60" y="48"/>
                </a:cubicBezTo>
                <a:cubicBezTo>
                  <a:pt x="60" y="43"/>
                  <a:pt x="60" y="43"/>
                  <a:pt x="60" y="43"/>
                </a:cubicBezTo>
                <a:cubicBezTo>
                  <a:pt x="18" y="43"/>
                  <a:pt x="18" y="43"/>
                  <a:pt x="18" y="43"/>
                </a:cubicBezTo>
                <a:close/>
                <a:moveTo>
                  <a:pt x="18" y="31"/>
                </a:moveTo>
                <a:cubicBezTo>
                  <a:pt x="18" y="36"/>
                  <a:pt x="18" y="36"/>
                  <a:pt x="18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31"/>
                  <a:pt x="60" y="31"/>
                  <a:pt x="60" y="31"/>
                </a:cubicBezTo>
                <a:cubicBezTo>
                  <a:pt x="18" y="31"/>
                  <a:pt x="18" y="31"/>
                  <a:pt x="18" y="31"/>
                </a:cubicBezTo>
                <a:close/>
                <a:moveTo>
                  <a:pt x="37" y="19"/>
                </a:moveTo>
                <a:cubicBezTo>
                  <a:pt x="37" y="24"/>
                  <a:pt x="37" y="24"/>
                  <a:pt x="37" y="24"/>
                </a:cubicBezTo>
                <a:cubicBezTo>
                  <a:pt x="60" y="24"/>
                  <a:pt x="60" y="24"/>
                  <a:pt x="60" y="24"/>
                </a:cubicBezTo>
                <a:cubicBezTo>
                  <a:pt x="60" y="19"/>
                  <a:pt x="60" y="19"/>
                  <a:pt x="60" y="19"/>
                </a:cubicBezTo>
                <a:cubicBezTo>
                  <a:pt x="37" y="19"/>
                  <a:pt x="37" y="19"/>
                  <a:pt x="37" y="19"/>
                </a:cubicBezTo>
                <a:close/>
                <a:moveTo>
                  <a:pt x="12" y="21"/>
                </a:moveTo>
                <a:cubicBezTo>
                  <a:pt x="14" y="21"/>
                  <a:pt x="14" y="21"/>
                  <a:pt x="14" y="21"/>
                </a:cubicBezTo>
                <a:cubicBezTo>
                  <a:pt x="18" y="22"/>
                  <a:pt x="18" y="22"/>
                  <a:pt x="18" y="22"/>
                </a:cubicBezTo>
                <a:cubicBezTo>
                  <a:pt x="18" y="22"/>
                  <a:pt x="18" y="22"/>
                  <a:pt x="18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19" y="22"/>
                  <a:pt x="19" y="22"/>
                  <a:pt x="20" y="22"/>
                </a:cubicBezTo>
                <a:cubicBezTo>
                  <a:pt x="21" y="22"/>
                  <a:pt x="22" y="21"/>
                  <a:pt x="22" y="20"/>
                </a:cubicBezTo>
                <a:cubicBezTo>
                  <a:pt x="23" y="20"/>
                  <a:pt x="24" y="19"/>
                  <a:pt x="24" y="18"/>
                </a:cubicBezTo>
                <a:cubicBezTo>
                  <a:pt x="24" y="18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6"/>
                  <a:pt x="24" y="16"/>
                  <a:pt x="24" y="16"/>
                </a:cubicBezTo>
                <a:cubicBezTo>
                  <a:pt x="23" y="12"/>
                  <a:pt x="23" y="12"/>
                  <a:pt x="23" y="12"/>
                </a:cubicBezTo>
                <a:cubicBezTo>
                  <a:pt x="23" y="11"/>
                  <a:pt x="23" y="11"/>
                  <a:pt x="23" y="11"/>
                </a:cubicBezTo>
                <a:lnTo>
                  <a:pt x="12" y="2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85954" tIns="42977" rIns="85954" bIns="42977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zh-CN" altLang="en-US" sz="1692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Freeform 65"/>
          <p:cNvSpPr>
            <a:spLocks noEditPoints="1"/>
          </p:cNvSpPr>
          <p:nvPr/>
        </p:nvSpPr>
        <p:spPr bwMode="auto">
          <a:xfrm>
            <a:off x="6373811" y="4775745"/>
            <a:ext cx="357145" cy="408450"/>
          </a:xfrm>
          <a:custGeom>
            <a:avLst/>
            <a:gdLst>
              <a:gd name="T0" fmla="*/ 50 w 84"/>
              <a:gd name="T1" fmla="*/ 92 h 96"/>
              <a:gd name="T2" fmla="*/ 57 w 84"/>
              <a:gd name="T3" fmla="*/ 81 h 96"/>
              <a:gd name="T4" fmla="*/ 56 w 84"/>
              <a:gd name="T5" fmla="*/ 75 h 96"/>
              <a:gd name="T6" fmla="*/ 43 w 84"/>
              <a:gd name="T7" fmla="*/ 63 h 96"/>
              <a:gd name="T8" fmla="*/ 38 w 84"/>
              <a:gd name="T9" fmla="*/ 62 h 96"/>
              <a:gd name="T10" fmla="*/ 30 w 84"/>
              <a:gd name="T11" fmla="*/ 67 h 96"/>
              <a:gd name="T12" fmla="*/ 17 w 84"/>
              <a:gd name="T13" fmla="*/ 35 h 96"/>
              <a:gd name="T14" fmla="*/ 26 w 84"/>
              <a:gd name="T15" fmla="*/ 31 h 96"/>
              <a:gd name="T16" fmla="*/ 27 w 84"/>
              <a:gd name="T17" fmla="*/ 25 h 96"/>
              <a:gd name="T18" fmla="*/ 22 w 84"/>
              <a:gd name="T19" fmla="*/ 8 h 96"/>
              <a:gd name="T20" fmla="*/ 18 w 84"/>
              <a:gd name="T21" fmla="*/ 4 h 96"/>
              <a:gd name="T22" fmla="*/ 4 w 84"/>
              <a:gd name="T23" fmla="*/ 6 h 96"/>
              <a:gd name="T24" fmla="*/ 0 w 84"/>
              <a:gd name="T25" fmla="*/ 10 h 96"/>
              <a:gd name="T26" fmla="*/ 43 w 84"/>
              <a:gd name="T27" fmla="*/ 94 h 96"/>
              <a:gd name="T28" fmla="*/ 50 w 84"/>
              <a:gd name="T29" fmla="*/ 92 h 96"/>
              <a:gd name="T30" fmla="*/ 45 w 84"/>
              <a:gd name="T31" fmla="*/ 53 h 96"/>
              <a:gd name="T32" fmla="*/ 32 w 84"/>
              <a:gd name="T33" fmla="*/ 53 h 96"/>
              <a:gd name="T34" fmla="*/ 32 w 84"/>
              <a:gd name="T35" fmla="*/ 50 h 96"/>
              <a:gd name="T36" fmla="*/ 40 w 84"/>
              <a:gd name="T37" fmla="*/ 38 h 96"/>
              <a:gd name="T38" fmla="*/ 42 w 84"/>
              <a:gd name="T39" fmla="*/ 32 h 96"/>
              <a:gd name="T40" fmla="*/ 41 w 84"/>
              <a:gd name="T41" fmla="*/ 30 h 96"/>
              <a:gd name="T42" fmla="*/ 40 w 84"/>
              <a:gd name="T43" fmla="*/ 31 h 96"/>
              <a:gd name="T44" fmla="*/ 39 w 84"/>
              <a:gd name="T45" fmla="*/ 36 h 96"/>
              <a:gd name="T46" fmla="*/ 34 w 84"/>
              <a:gd name="T47" fmla="*/ 36 h 96"/>
              <a:gd name="T48" fmla="*/ 34 w 84"/>
              <a:gd name="T49" fmla="*/ 31 h 96"/>
              <a:gd name="T50" fmla="*/ 42 w 84"/>
              <a:gd name="T51" fmla="*/ 26 h 96"/>
              <a:gd name="T52" fmla="*/ 47 w 84"/>
              <a:gd name="T53" fmla="*/ 28 h 96"/>
              <a:gd name="T54" fmla="*/ 47 w 84"/>
              <a:gd name="T55" fmla="*/ 34 h 96"/>
              <a:gd name="T56" fmla="*/ 47 w 84"/>
              <a:gd name="T57" fmla="*/ 37 h 96"/>
              <a:gd name="T58" fmla="*/ 38 w 84"/>
              <a:gd name="T59" fmla="*/ 50 h 96"/>
              <a:gd name="T60" fmla="*/ 46 w 84"/>
              <a:gd name="T61" fmla="*/ 50 h 96"/>
              <a:gd name="T62" fmla="*/ 45 w 84"/>
              <a:gd name="T63" fmla="*/ 53 h 96"/>
              <a:gd name="T64" fmla="*/ 63 w 84"/>
              <a:gd name="T65" fmla="*/ 50 h 96"/>
              <a:gd name="T66" fmla="*/ 60 w 84"/>
              <a:gd name="T67" fmla="*/ 50 h 96"/>
              <a:gd name="T68" fmla="*/ 60 w 84"/>
              <a:gd name="T69" fmla="*/ 53 h 96"/>
              <a:gd name="T70" fmla="*/ 54 w 84"/>
              <a:gd name="T71" fmla="*/ 53 h 96"/>
              <a:gd name="T72" fmla="*/ 54 w 84"/>
              <a:gd name="T73" fmla="*/ 50 h 96"/>
              <a:gd name="T74" fmla="*/ 46 w 84"/>
              <a:gd name="T75" fmla="*/ 50 h 96"/>
              <a:gd name="T76" fmla="*/ 47 w 84"/>
              <a:gd name="T77" fmla="*/ 46 h 96"/>
              <a:gd name="T78" fmla="*/ 55 w 84"/>
              <a:gd name="T79" fmla="*/ 26 h 96"/>
              <a:gd name="T80" fmla="*/ 63 w 84"/>
              <a:gd name="T81" fmla="*/ 26 h 96"/>
              <a:gd name="T82" fmla="*/ 61 w 84"/>
              <a:gd name="T83" fmla="*/ 46 h 96"/>
              <a:gd name="T84" fmla="*/ 63 w 84"/>
              <a:gd name="T85" fmla="*/ 46 h 96"/>
              <a:gd name="T86" fmla="*/ 63 w 84"/>
              <a:gd name="T87" fmla="*/ 50 h 96"/>
              <a:gd name="T88" fmla="*/ 55 w 84"/>
              <a:gd name="T89" fmla="*/ 46 h 96"/>
              <a:gd name="T90" fmla="*/ 52 w 84"/>
              <a:gd name="T91" fmla="*/ 46 h 96"/>
              <a:gd name="T92" fmla="*/ 56 w 84"/>
              <a:gd name="T93" fmla="*/ 35 h 96"/>
              <a:gd name="T94" fmla="*/ 55 w 84"/>
              <a:gd name="T95" fmla="*/ 46 h 96"/>
              <a:gd name="T96" fmla="*/ 43 w 84"/>
              <a:gd name="T97" fmla="*/ 0 h 96"/>
              <a:gd name="T98" fmla="*/ 72 w 84"/>
              <a:gd name="T99" fmla="*/ 12 h 96"/>
              <a:gd name="T100" fmla="*/ 84 w 84"/>
              <a:gd name="T101" fmla="*/ 41 h 96"/>
              <a:gd name="T102" fmla="*/ 72 w 84"/>
              <a:gd name="T103" fmla="*/ 71 h 96"/>
              <a:gd name="T104" fmla="*/ 65 w 84"/>
              <a:gd name="T105" fmla="*/ 76 h 96"/>
              <a:gd name="T106" fmla="*/ 63 w 84"/>
              <a:gd name="T107" fmla="*/ 73 h 96"/>
              <a:gd name="T108" fmla="*/ 59 w 84"/>
              <a:gd name="T109" fmla="*/ 69 h 96"/>
              <a:gd name="T110" fmla="*/ 66 w 84"/>
              <a:gd name="T111" fmla="*/ 64 h 96"/>
              <a:gd name="T112" fmla="*/ 75 w 84"/>
              <a:gd name="T113" fmla="*/ 41 h 96"/>
              <a:gd name="T114" fmla="*/ 66 w 84"/>
              <a:gd name="T115" fmla="*/ 19 h 96"/>
              <a:gd name="T116" fmla="*/ 43 w 84"/>
              <a:gd name="T117" fmla="*/ 10 h 96"/>
              <a:gd name="T118" fmla="*/ 31 w 84"/>
              <a:gd name="T119" fmla="*/ 12 h 96"/>
              <a:gd name="T120" fmla="*/ 29 w 84"/>
              <a:gd name="T121" fmla="*/ 6 h 96"/>
              <a:gd name="T122" fmla="*/ 28 w 84"/>
              <a:gd name="T123" fmla="*/ 3 h 96"/>
              <a:gd name="T124" fmla="*/ 43 w 84"/>
              <a:gd name="T125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4" h="96">
                <a:moveTo>
                  <a:pt x="50" y="92"/>
                </a:moveTo>
                <a:cubicBezTo>
                  <a:pt x="52" y="88"/>
                  <a:pt x="55" y="84"/>
                  <a:pt x="57" y="81"/>
                </a:cubicBezTo>
                <a:cubicBezTo>
                  <a:pt x="58" y="79"/>
                  <a:pt x="58" y="77"/>
                  <a:pt x="56" y="75"/>
                </a:cubicBezTo>
                <a:cubicBezTo>
                  <a:pt x="52" y="71"/>
                  <a:pt x="48" y="67"/>
                  <a:pt x="43" y="63"/>
                </a:cubicBezTo>
                <a:cubicBezTo>
                  <a:pt x="41" y="61"/>
                  <a:pt x="40" y="61"/>
                  <a:pt x="38" y="62"/>
                </a:cubicBezTo>
                <a:cubicBezTo>
                  <a:pt x="35" y="63"/>
                  <a:pt x="33" y="65"/>
                  <a:pt x="30" y="67"/>
                </a:cubicBezTo>
                <a:cubicBezTo>
                  <a:pt x="21" y="53"/>
                  <a:pt x="19" y="45"/>
                  <a:pt x="17" y="35"/>
                </a:cubicBezTo>
                <a:cubicBezTo>
                  <a:pt x="20" y="34"/>
                  <a:pt x="23" y="32"/>
                  <a:pt x="26" y="31"/>
                </a:cubicBezTo>
                <a:cubicBezTo>
                  <a:pt x="27" y="30"/>
                  <a:pt x="28" y="28"/>
                  <a:pt x="27" y="25"/>
                </a:cubicBezTo>
                <a:cubicBezTo>
                  <a:pt x="26" y="20"/>
                  <a:pt x="24" y="14"/>
                  <a:pt x="22" y="8"/>
                </a:cubicBezTo>
                <a:cubicBezTo>
                  <a:pt x="22" y="6"/>
                  <a:pt x="20" y="4"/>
                  <a:pt x="18" y="4"/>
                </a:cubicBezTo>
                <a:cubicBezTo>
                  <a:pt x="14" y="5"/>
                  <a:pt x="9" y="5"/>
                  <a:pt x="4" y="6"/>
                </a:cubicBezTo>
                <a:cubicBezTo>
                  <a:pt x="0" y="6"/>
                  <a:pt x="0" y="7"/>
                  <a:pt x="0" y="10"/>
                </a:cubicBezTo>
                <a:cubicBezTo>
                  <a:pt x="1" y="46"/>
                  <a:pt x="15" y="78"/>
                  <a:pt x="43" y="94"/>
                </a:cubicBezTo>
                <a:cubicBezTo>
                  <a:pt x="46" y="96"/>
                  <a:pt x="47" y="96"/>
                  <a:pt x="50" y="92"/>
                </a:cubicBezTo>
                <a:close/>
                <a:moveTo>
                  <a:pt x="45" y="53"/>
                </a:moveTo>
                <a:cubicBezTo>
                  <a:pt x="32" y="53"/>
                  <a:pt x="32" y="53"/>
                  <a:pt x="32" y="53"/>
                </a:cubicBezTo>
                <a:cubicBezTo>
                  <a:pt x="32" y="50"/>
                  <a:pt x="32" y="50"/>
                  <a:pt x="32" y="50"/>
                </a:cubicBezTo>
                <a:cubicBezTo>
                  <a:pt x="40" y="38"/>
                  <a:pt x="40" y="38"/>
                  <a:pt x="40" y="38"/>
                </a:cubicBezTo>
                <a:cubicBezTo>
                  <a:pt x="41" y="36"/>
                  <a:pt x="42" y="34"/>
                  <a:pt x="42" y="32"/>
                </a:cubicBezTo>
                <a:cubicBezTo>
                  <a:pt x="42" y="31"/>
                  <a:pt x="42" y="30"/>
                  <a:pt x="41" y="30"/>
                </a:cubicBezTo>
                <a:cubicBezTo>
                  <a:pt x="40" y="30"/>
                  <a:pt x="40" y="31"/>
                  <a:pt x="40" y="31"/>
                </a:cubicBezTo>
                <a:cubicBezTo>
                  <a:pt x="39" y="36"/>
                  <a:pt x="39" y="36"/>
                  <a:pt x="39" y="36"/>
                </a:cubicBezTo>
                <a:cubicBezTo>
                  <a:pt x="34" y="36"/>
                  <a:pt x="34" y="36"/>
                  <a:pt x="34" y="36"/>
                </a:cubicBezTo>
                <a:cubicBezTo>
                  <a:pt x="34" y="31"/>
                  <a:pt x="34" y="31"/>
                  <a:pt x="34" y="31"/>
                </a:cubicBezTo>
                <a:cubicBezTo>
                  <a:pt x="35" y="28"/>
                  <a:pt x="37" y="26"/>
                  <a:pt x="42" y="26"/>
                </a:cubicBezTo>
                <a:cubicBezTo>
                  <a:pt x="44" y="26"/>
                  <a:pt x="46" y="27"/>
                  <a:pt x="47" y="28"/>
                </a:cubicBezTo>
                <a:cubicBezTo>
                  <a:pt x="48" y="29"/>
                  <a:pt x="48" y="31"/>
                  <a:pt x="47" y="34"/>
                </a:cubicBezTo>
                <a:cubicBezTo>
                  <a:pt x="47" y="35"/>
                  <a:pt x="47" y="36"/>
                  <a:pt x="47" y="37"/>
                </a:cubicBezTo>
                <a:cubicBezTo>
                  <a:pt x="38" y="50"/>
                  <a:pt x="38" y="50"/>
                  <a:pt x="38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45" y="53"/>
                  <a:pt x="45" y="53"/>
                  <a:pt x="45" y="53"/>
                </a:cubicBezTo>
                <a:close/>
                <a:moveTo>
                  <a:pt x="63" y="50"/>
                </a:moveTo>
                <a:cubicBezTo>
                  <a:pt x="60" y="50"/>
                  <a:pt x="60" y="50"/>
                  <a:pt x="60" y="50"/>
                </a:cubicBezTo>
                <a:cubicBezTo>
                  <a:pt x="60" y="53"/>
                  <a:pt x="60" y="53"/>
                  <a:pt x="60" y="53"/>
                </a:cubicBezTo>
                <a:cubicBezTo>
                  <a:pt x="54" y="53"/>
                  <a:pt x="54" y="53"/>
                  <a:pt x="54" y="53"/>
                </a:cubicBezTo>
                <a:cubicBezTo>
                  <a:pt x="54" y="50"/>
                  <a:pt x="54" y="50"/>
                  <a:pt x="54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47" y="46"/>
                  <a:pt x="47" y="46"/>
                  <a:pt x="47" y="46"/>
                </a:cubicBezTo>
                <a:cubicBezTo>
                  <a:pt x="55" y="26"/>
                  <a:pt x="55" y="26"/>
                  <a:pt x="55" y="26"/>
                </a:cubicBezTo>
                <a:cubicBezTo>
                  <a:pt x="63" y="26"/>
                  <a:pt x="63" y="26"/>
                  <a:pt x="63" y="26"/>
                </a:cubicBezTo>
                <a:cubicBezTo>
                  <a:pt x="61" y="46"/>
                  <a:pt x="61" y="46"/>
                  <a:pt x="61" y="46"/>
                </a:cubicBezTo>
                <a:cubicBezTo>
                  <a:pt x="63" y="46"/>
                  <a:pt x="63" y="46"/>
                  <a:pt x="63" y="46"/>
                </a:cubicBezTo>
                <a:cubicBezTo>
                  <a:pt x="63" y="50"/>
                  <a:pt x="63" y="50"/>
                  <a:pt x="63" y="50"/>
                </a:cubicBezTo>
                <a:close/>
                <a:moveTo>
                  <a:pt x="55" y="46"/>
                </a:moveTo>
                <a:cubicBezTo>
                  <a:pt x="52" y="46"/>
                  <a:pt x="52" y="46"/>
                  <a:pt x="52" y="46"/>
                </a:cubicBezTo>
                <a:cubicBezTo>
                  <a:pt x="56" y="35"/>
                  <a:pt x="56" y="35"/>
                  <a:pt x="56" y="35"/>
                </a:cubicBezTo>
                <a:cubicBezTo>
                  <a:pt x="55" y="46"/>
                  <a:pt x="55" y="46"/>
                  <a:pt x="55" y="46"/>
                </a:cubicBezTo>
                <a:close/>
                <a:moveTo>
                  <a:pt x="43" y="0"/>
                </a:moveTo>
                <a:cubicBezTo>
                  <a:pt x="54" y="0"/>
                  <a:pt x="65" y="5"/>
                  <a:pt x="72" y="12"/>
                </a:cubicBezTo>
                <a:cubicBezTo>
                  <a:pt x="80" y="20"/>
                  <a:pt x="84" y="30"/>
                  <a:pt x="84" y="41"/>
                </a:cubicBezTo>
                <a:cubicBezTo>
                  <a:pt x="84" y="53"/>
                  <a:pt x="80" y="63"/>
                  <a:pt x="72" y="71"/>
                </a:cubicBezTo>
                <a:cubicBezTo>
                  <a:pt x="70" y="73"/>
                  <a:pt x="68" y="75"/>
                  <a:pt x="65" y="76"/>
                </a:cubicBezTo>
                <a:cubicBezTo>
                  <a:pt x="65" y="75"/>
                  <a:pt x="64" y="74"/>
                  <a:pt x="63" y="73"/>
                </a:cubicBezTo>
                <a:cubicBezTo>
                  <a:pt x="59" y="69"/>
                  <a:pt x="59" y="69"/>
                  <a:pt x="59" y="69"/>
                </a:cubicBezTo>
                <a:cubicBezTo>
                  <a:pt x="61" y="68"/>
                  <a:pt x="64" y="66"/>
                  <a:pt x="66" y="64"/>
                </a:cubicBezTo>
                <a:cubicBezTo>
                  <a:pt x="71" y="58"/>
                  <a:pt x="75" y="50"/>
                  <a:pt x="75" y="41"/>
                </a:cubicBezTo>
                <a:cubicBezTo>
                  <a:pt x="75" y="33"/>
                  <a:pt x="71" y="25"/>
                  <a:pt x="66" y="19"/>
                </a:cubicBezTo>
                <a:cubicBezTo>
                  <a:pt x="60" y="13"/>
                  <a:pt x="52" y="10"/>
                  <a:pt x="43" y="10"/>
                </a:cubicBezTo>
                <a:cubicBezTo>
                  <a:pt x="39" y="10"/>
                  <a:pt x="35" y="11"/>
                  <a:pt x="31" y="12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5"/>
                  <a:pt x="28" y="4"/>
                  <a:pt x="28" y="3"/>
                </a:cubicBezTo>
                <a:cubicBezTo>
                  <a:pt x="33" y="1"/>
                  <a:pt x="38" y="0"/>
                  <a:pt x="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85954" tIns="42977" rIns="85954" bIns="42977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zh-CN" altLang="en-US" sz="1692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Freeform 66"/>
          <p:cNvSpPr>
            <a:spLocks noEditPoints="1"/>
          </p:cNvSpPr>
          <p:nvPr/>
        </p:nvSpPr>
        <p:spPr bwMode="auto">
          <a:xfrm>
            <a:off x="6393541" y="3789280"/>
            <a:ext cx="286110" cy="451859"/>
          </a:xfrm>
          <a:custGeom>
            <a:avLst/>
            <a:gdLst>
              <a:gd name="T0" fmla="*/ 57 w 67"/>
              <a:gd name="T1" fmla="*/ 10 h 106"/>
              <a:gd name="T2" fmla="*/ 62 w 67"/>
              <a:gd name="T3" fmla="*/ 51 h 106"/>
              <a:gd name="T4" fmla="*/ 51 w 67"/>
              <a:gd name="T5" fmla="*/ 66 h 106"/>
              <a:gd name="T6" fmla="*/ 55 w 67"/>
              <a:gd name="T7" fmla="*/ 65 h 106"/>
              <a:gd name="T8" fmla="*/ 57 w 67"/>
              <a:gd name="T9" fmla="*/ 73 h 106"/>
              <a:gd name="T10" fmla="*/ 56 w 67"/>
              <a:gd name="T11" fmla="*/ 80 h 106"/>
              <a:gd name="T12" fmla="*/ 57 w 67"/>
              <a:gd name="T13" fmla="*/ 86 h 106"/>
              <a:gd name="T14" fmla="*/ 55 w 67"/>
              <a:gd name="T15" fmla="*/ 93 h 106"/>
              <a:gd name="T16" fmla="*/ 15 w 67"/>
              <a:gd name="T17" fmla="*/ 97 h 106"/>
              <a:gd name="T18" fmla="*/ 12 w 67"/>
              <a:gd name="T19" fmla="*/ 95 h 106"/>
              <a:gd name="T20" fmla="*/ 12 w 67"/>
              <a:gd name="T21" fmla="*/ 83 h 106"/>
              <a:gd name="T22" fmla="*/ 12 w 67"/>
              <a:gd name="T23" fmla="*/ 82 h 106"/>
              <a:gd name="T24" fmla="*/ 12 w 67"/>
              <a:gd name="T25" fmla="*/ 71 h 106"/>
              <a:gd name="T26" fmla="*/ 15 w 67"/>
              <a:gd name="T27" fmla="*/ 69 h 106"/>
              <a:gd name="T28" fmla="*/ 16 w 67"/>
              <a:gd name="T29" fmla="*/ 63 h 106"/>
              <a:gd name="T30" fmla="*/ 0 w 67"/>
              <a:gd name="T31" fmla="*/ 34 h 106"/>
              <a:gd name="T32" fmla="*/ 33 w 67"/>
              <a:gd name="T33" fmla="*/ 0 h 106"/>
              <a:gd name="T34" fmla="*/ 28 w 67"/>
              <a:gd name="T35" fmla="*/ 41 h 106"/>
              <a:gd name="T36" fmla="*/ 30 w 67"/>
              <a:gd name="T37" fmla="*/ 39 h 106"/>
              <a:gd name="T38" fmla="*/ 33 w 67"/>
              <a:gd name="T39" fmla="*/ 41 h 106"/>
              <a:gd name="T40" fmla="*/ 36 w 67"/>
              <a:gd name="T41" fmla="*/ 39 h 106"/>
              <a:gd name="T42" fmla="*/ 39 w 67"/>
              <a:gd name="T43" fmla="*/ 41 h 106"/>
              <a:gd name="T44" fmla="*/ 43 w 67"/>
              <a:gd name="T45" fmla="*/ 38 h 106"/>
              <a:gd name="T46" fmla="*/ 39 w 67"/>
              <a:gd name="T47" fmla="*/ 52 h 106"/>
              <a:gd name="T48" fmla="*/ 44 w 67"/>
              <a:gd name="T49" fmla="*/ 66 h 106"/>
              <a:gd name="T50" fmla="*/ 44 w 67"/>
              <a:gd name="T51" fmla="*/ 58 h 106"/>
              <a:gd name="T52" fmla="*/ 56 w 67"/>
              <a:gd name="T53" fmla="*/ 47 h 106"/>
              <a:gd name="T54" fmla="*/ 52 w 67"/>
              <a:gd name="T55" fmla="*/ 15 h 106"/>
              <a:gd name="T56" fmla="*/ 15 w 67"/>
              <a:gd name="T57" fmla="*/ 15 h 106"/>
              <a:gd name="T58" fmla="*/ 11 w 67"/>
              <a:gd name="T59" fmla="*/ 48 h 106"/>
              <a:gd name="T60" fmla="*/ 23 w 67"/>
              <a:gd name="T61" fmla="*/ 59 h 106"/>
              <a:gd name="T62" fmla="*/ 23 w 67"/>
              <a:gd name="T63" fmla="*/ 67 h 106"/>
              <a:gd name="T64" fmla="*/ 29 w 67"/>
              <a:gd name="T65" fmla="*/ 52 h 106"/>
              <a:gd name="T66" fmla="*/ 25 w 67"/>
              <a:gd name="T67" fmla="*/ 38 h 106"/>
              <a:gd name="T68" fmla="*/ 40 w 67"/>
              <a:gd name="T69" fmla="*/ 43 h 106"/>
              <a:gd name="T70" fmla="*/ 36 w 67"/>
              <a:gd name="T71" fmla="*/ 42 h 106"/>
              <a:gd name="T72" fmla="*/ 30 w 67"/>
              <a:gd name="T73" fmla="*/ 42 h 106"/>
              <a:gd name="T74" fmla="*/ 27 w 67"/>
              <a:gd name="T75" fmla="*/ 42 h 106"/>
              <a:gd name="T76" fmla="*/ 32 w 67"/>
              <a:gd name="T77" fmla="*/ 51 h 106"/>
              <a:gd name="T78" fmla="*/ 32 w 67"/>
              <a:gd name="T79" fmla="*/ 67 h 106"/>
              <a:gd name="T80" fmla="*/ 35 w 67"/>
              <a:gd name="T81" fmla="*/ 51 h 106"/>
              <a:gd name="T82" fmla="*/ 35 w 67"/>
              <a:gd name="T83" fmla="*/ 50 h 106"/>
              <a:gd name="T84" fmla="*/ 43 w 67"/>
              <a:gd name="T85" fmla="*/ 96 h 106"/>
              <a:gd name="T86" fmla="*/ 34 w 67"/>
              <a:gd name="T87" fmla="*/ 106 h 106"/>
              <a:gd name="T88" fmla="*/ 43 w 67"/>
              <a:gd name="T89" fmla="*/ 96 h 106"/>
              <a:gd name="T90" fmla="*/ 17 w 67"/>
              <a:gd name="T91" fmla="*/ 88 h 106"/>
              <a:gd name="T92" fmla="*/ 17 w 67"/>
              <a:gd name="T93" fmla="*/ 90 h 106"/>
              <a:gd name="T94" fmla="*/ 50 w 67"/>
              <a:gd name="T95" fmla="*/ 86 h 106"/>
              <a:gd name="T96" fmla="*/ 50 w 67"/>
              <a:gd name="T97" fmla="*/ 73 h 106"/>
              <a:gd name="T98" fmla="*/ 17 w 67"/>
              <a:gd name="T99" fmla="*/ 77 h 106"/>
              <a:gd name="T100" fmla="*/ 50 w 67"/>
              <a:gd name="T101" fmla="*/ 74 h 106"/>
              <a:gd name="T102" fmla="*/ 50 w 67"/>
              <a:gd name="T103" fmla="*/ 7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7" h="106">
                <a:moveTo>
                  <a:pt x="33" y="0"/>
                </a:moveTo>
                <a:cubicBezTo>
                  <a:pt x="43" y="0"/>
                  <a:pt x="51" y="4"/>
                  <a:pt x="57" y="10"/>
                </a:cubicBezTo>
                <a:cubicBezTo>
                  <a:pt x="63" y="16"/>
                  <a:pt x="67" y="25"/>
                  <a:pt x="67" y="34"/>
                </a:cubicBezTo>
                <a:cubicBezTo>
                  <a:pt x="67" y="40"/>
                  <a:pt x="65" y="46"/>
                  <a:pt x="62" y="51"/>
                </a:cubicBezTo>
                <a:cubicBezTo>
                  <a:pt x="59" y="56"/>
                  <a:pt x="56" y="59"/>
                  <a:pt x="51" y="62"/>
                </a:cubicBezTo>
                <a:cubicBezTo>
                  <a:pt x="51" y="66"/>
                  <a:pt x="51" y="66"/>
                  <a:pt x="51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8"/>
                  <a:pt x="56" y="68"/>
                  <a:pt x="56" y="68"/>
                </a:cubicBezTo>
                <a:cubicBezTo>
                  <a:pt x="57" y="70"/>
                  <a:pt x="57" y="72"/>
                  <a:pt x="57" y="73"/>
                </a:cubicBezTo>
                <a:cubicBezTo>
                  <a:pt x="57" y="75"/>
                  <a:pt x="57" y="77"/>
                  <a:pt x="56" y="79"/>
                </a:cubicBezTo>
                <a:cubicBezTo>
                  <a:pt x="56" y="80"/>
                  <a:pt x="56" y="80"/>
                  <a:pt x="56" y="80"/>
                </a:cubicBezTo>
                <a:cubicBezTo>
                  <a:pt x="56" y="80"/>
                  <a:pt x="56" y="80"/>
                  <a:pt x="56" y="80"/>
                </a:cubicBezTo>
                <a:cubicBezTo>
                  <a:pt x="57" y="82"/>
                  <a:pt x="57" y="84"/>
                  <a:pt x="57" y="86"/>
                </a:cubicBezTo>
                <a:cubicBezTo>
                  <a:pt x="57" y="88"/>
                  <a:pt x="57" y="90"/>
                  <a:pt x="56" y="92"/>
                </a:cubicBezTo>
                <a:cubicBezTo>
                  <a:pt x="55" y="93"/>
                  <a:pt x="55" y="93"/>
                  <a:pt x="55" y="93"/>
                </a:cubicBezTo>
                <a:cubicBezTo>
                  <a:pt x="53" y="94"/>
                  <a:pt x="53" y="94"/>
                  <a:pt x="53" y="94"/>
                </a:cubicBezTo>
                <a:cubicBezTo>
                  <a:pt x="15" y="97"/>
                  <a:pt x="15" y="97"/>
                  <a:pt x="15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2" y="95"/>
                  <a:pt x="12" y="95"/>
                  <a:pt x="12" y="95"/>
                </a:cubicBezTo>
                <a:cubicBezTo>
                  <a:pt x="11" y="93"/>
                  <a:pt x="11" y="91"/>
                  <a:pt x="10" y="90"/>
                </a:cubicBezTo>
                <a:cubicBezTo>
                  <a:pt x="10" y="88"/>
                  <a:pt x="11" y="86"/>
                  <a:pt x="12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82"/>
                  <a:pt x="12" y="82"/>
                  <a:pt x="12" y="82"/>
                </a:cubicBezTo>
                <a:cubicBezTo>
                  <a:pt x="11" y="81"/>
                  <a:pt x="11" y="79"/>
                  <a:pt x="10" y="77"/>
                </a:cubicBezTo>
                <a:cubicBezTo>
                  <a:pt x="10" y="75"/>
                  <a:pt x="11" y="73"/>
                  <a:pt x="12" y="71"/>
                </a:cubicBezTo>
                <a:cubicBezTo>
                  <a:pt x="13" y="69"/>
                  <a:pt x="13" y="69"/>
                  <a:pt x="13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3"/>
                  <a:pt x="16" y="63"/>
                  <a:pt x="16" y="63"/>
                </a:cubicBezTo>
                <a:cubicBezTo>
                  <a:pt x="11" y="60"/>
                  <a:pt x="7" y="56"/>
                  <a:pt x="5" y="51"/>
                </a:cubicBezTo>
                <a:cubicBezTo>
                  <a:pt x="2" y="46"/>
                  <a:pt x="0" y="40"/>
                  <a:pt x="0" y="34"/>
                </a:cubicBezTo>
                <a:cubicBezTo>
                  <a:pt x="0" y="25"/>
                  <a:pt x="4" y="16"/>
                  <a:pt x="10" y="10"/>
                </a:cubicBezTo>
                <a:cubicBezTo>
                  <a:pt x="16" y="4"/>
                  <a:pt x="24" y="0"/>
                  <a:pt x="33" y="0"/>
                </a:cubicBezTo>
                <a:close/>
                <a:moveTo>
                  <a:pt x="26" y="40"/>
                </a:moveTo>
                <a:cubicBezTo>
                  <a:pt x="27" y="41"/>
                  <a:pt x="27" y="41"/>
                  <a:pt x="28" y="41"/>
                </a:cubicBezTo>
                <a:cubicBezTo>
                  <a:pt x="28" y="41"/>
                  <a:pt x="29" y="41"/>
                  <a:pt x="30" y="40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0"/>
                  <a:pt x="31" y="40"/>
                  <a:pt x="31" y="40"/>
                </a:cubicBezTo>
                <a:cubicBezTo>
                  <a:pt x="32" y="41"/>
                  <a:pt x="32" y="41"/>
                  <a:pt x="33" y="41"/>
                </a:cubicBezTo>
                <a:cubicBezTo>
                  <a:pt x="34" y="41"/>
                  <a:pt x="35" y="41"/>
                  <a:pt x="35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1"/>
                  <a:pt x="38" y="41"/>
                  <a:pt x="39" y="41"/>
                </a:cubicBezTo>
                <a:cubicBezTo>
                  <a:pt x="40" y="41"/>
                  <a:pt x="41" y="41"/>
                  <a:pt x="42" y="40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67"/>
                  <a:pt x="39" y="67"/>
                  <a:pt x="39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58"/>
                  <a:pt x="44" y="58"/>
                  <a:pt x="44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50" y="55"/>
                  <a:pt x="54" y="52"/>
                  <a:pt x="56" y="47"/>
                </a:cubicBezTo>
                <a:cubicBezTo>
                  <a:pt x="59" y="44"/>
                  <a:pt x="60" y="39"/>
                  <a:pt x="60" y="34"/>
                </a:cubicBezTo>
                <a:cubicBezTo>
                  <a:pt x="60" y="27"/>
                  <a:pt x="57" y="20"/>
                  <a:pt x="52" y="15"/>
                </a:cubicBezTo>
                <a:cubicBezTo>
                  <a:pt x="47" y="10"/>
                  <a:pt x="41" y="7"/>
                  <a:pt x="33" y="7"/>
                </a:cubicBezTo>
                <a:cubicBezTo>
                  <a:pt x="26" y="7"/>
                  <a:pt x="19" y="10"/>
                  <a:pt x="15" y="15"/>
                </a:cubicBezTo>
                <a:cubicBezTo>
                  <a:pt x="10" y="20"/>
                  <a:pt x="7" y="27"/>
                  <a:pt x="7" y="34"/>
                </a:cubicBezTo>
                <a:cubicBezTo>
                  <a:pt x="7" y="39"/>
                  <a:pt x="8" y="44"/>
                  <a:pt x="11" y="48"/>
                </a:cubicBezTo>
                <a:cubicBezTo>
                  <a:pt x="13" y="52"/>
                  <a:pt x="17" y="55"/>
                  <a:pt x="21" y="58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7"/>
                  <a:pt x="23" y="67"/>
                  <a:pt x="23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52"/>
                  <a:pt x="29" y="52"/>
                  <a:pt x="29" y="52"/>
                </a:cubicBezTo>
                <a:cubicBezTo>
                  <a:pt x="22" y="40"/>
                  <a:pt x="22" y="40"/>
                  <a:pt x="22" y="40"/>
                </a:cubicBezTo>
                <a:cubicBezTo>
                  <a:pt x="25" y="38"/>
                  <a:pt x="25" y="38"/>
                  <a:pt x="25" y="38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40" y="43"/>
                </a:moveTo>
                <a:cubicBezTo>
                  <a:pt x="40" y="43"/>
                  <a:pt x="40" y="43"/>
                  <a:pt x="39" y="43"/>
                </a:cubicBezTo>
                <a:cubicBezTo>
                  <a:pt x="38" y="43"/>
                  <a:pt x="37" y="43"/>
                  <a:pt x="36" y="42"/>
                </a:cubicBezTo>
                <a:cubicBezTo>
                  <a:pt x="35" y="42"/>
                  <a:pt x="34" y="43"/>
                  <a:pt x="33" y="43"/>
                </a:cubicBezTo>
                <a:cubicBezTo>
                  <a:pt x="32" y="43"/>
                  <a:pt x="31" y="42"/>
                  <a:pt x="30" y="42"/>
                </a:cubicBezTo>
                <a:cubicBezTo>
                  <a:pt x="29" y="42"/>
                  <a:pt x="28" y="43"/>
                  <a:pt x="28" y="43"/>
                </a:cubicBezTo>
                <a:cubicBezTo>
                  <a:pt x="27" y="43"/>
                  <a:pt x="27" y="43"/>
                  <a:pt x="27" y="42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67"/>
                  <a:pt x="32" y="67"/>
                  <a:pt x="32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0"/>
                  <a:pt x="35" y="50"/>
                  <a:pt x="35" y="50"/>
                </a:cubicBezTo>
                <a:cubicBezTo>
                  <a:pt x="40" y="43"/>
                  <a:pt x="40" y="43"/>
                  <a:pt x="40" y="43"/>
                </a:cubicBezTo>
                <a:close/>
                <a:moveTo>
                  <a:pt x="43" y="96"/>
                </a:moveTo>
                <a:cubicBezTo>
                  <a:pt x="24" y="98"/>
                  <a:pt x="24" y="98"/>
                  <a:pt x="24" y="98"/>
                </a:cubicBezTo>
                <a:cubicBezTo>
                  <a:pt x="25" y="103"/>
                  <a:pt x="29" y="106"/>
                  <a:pt x="34" y="106"/>
                </a:cubicBezTo>
                <a:cubicBezTo>
                  <a:pt x="39" y="106"/>
                  <a:pt x="43" y="102"/>
                  <a:pt x="43" y="97"/>
                </a:cubicBezTo>
                <a:cubicBezTo>
                  <a:pt x="43" y="97"/>
                  <a:pt x="43" y="97"/>
                  <a:pt x="43" y="96"/>
                </a:cubicBezTo>
                <a:close/>
                <a:moveTo>
                  <a:pt x="50" y="85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7" y="89"/>
                  <a:pt x="17" y="90"/>
                  <a:pt x="17" y="90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7"/>
                  <a:pt x="50" y="86"/>
                  <a:pt x="50" y="86"/>
                </a:cubicBezTo>
                <a:cubicBezTo>
                  <a:pt x="50" y="86"/>
                  <a:pt x="50" y="86"/>
                  <a:pt x="50" y="85"/>
                </a:cubicBezTo>
                <a:close/>
                <a:moveTo>
                  <a:pt x="50" y="73"/>
                </a:moveTo>
                <a:cubicBezTo>
                  <a:pt x="17" y="76"/>
                  <a:pt x="17" y="76"/>
                  <a:pt x="17" y="76"/>
                </a:cubicBezTo>
                <a:cubicBezTo>
                  <a:pt x="17" y="76"/>
                  <a:pt x="17" y="76"/>
                  <a:pt x="17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4"/>
                  <a:pt x="50" y="73"/>
                </a:cubicBezTo>
                <a:cubicBezTo>
                  <a:pt x="50" y="73"/>
                  <a:pt x="50" y="73"/>
                  <a:pt x="50" y="7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85954" tIns="42977" rIns="85954" bIns="42977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zh-CN" altLang="en-US" sz="1692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Freeform 67"/>
          <p:cNvSpPr>
            <a:spLocks noEditPoints="1"/>
          </p:cNvSpPr>
          <p:nvPr/>
        </p:nvSpPr>
        <p:spPr bwMode="auto">
          <a:xfrm>
            <a:off x="6342240" y="2858064"/>
            <a:ext cx="388716" cy="396610"/>
          </a:xfrm>
          <a:custGeom>
            <a:avLst/>
            <a:gdLst>
              <a:gd name="T0" fmla="*/ 87 w 91"/>
              <a:gd name="T1" fmla="*/ 39 h 93"/>
              <a:gd name="T2" fmla="*/ 91 w 91"/>
              <a:gd name="T3" fmla="*/ 46 h 93"/>
              <a:gd name="T4" fmla="*/ 91 w 91"/>
              <a:gd name="T5" fmla="*/ 83 h 93"/>
              <a:gd name="T6" fmla="*/ 81 w 91"/>
              <a:gd name="T7" fmla="*/ 93 h 93"/>
              <a:gd name="T8" fmla="*/ 10 w 91"/>
              <a:gd name="T9" fmla="*/ 93 h 93"/>
              <a:gd name="T10" fmla="*/ 0 w 91"/>
              <a:gd name="T11" fmla="*/ 83 h 93"/>
              <a:gd name="T12" fmla="*/ 0 w 91"/>
              <a:gd name="T13" fmla="*/ 46 h 93"/>
              <a:gd name="T14" fmla="*/ 3 w 91"/>
              <a:gd name="T15" fmla="*/ 40 h 93"/>
              <a:gd name="T16" fmla="*/ 3 w 91"/>
              <a:gd name="T17" fmla="*/ 40 h 93"/>
              <a:gd name="T18" fmla="*/ 3 w 91"/>
              <a:gd name="T19" fmla="*/ 40 h 93"/>
              <a:gd name="T20" fmla="*/ 3 w 91"/>
              <a:gd name="T21" fmla="*/ 39 h 93"/>
              <a:gd name="T22" fmla="*/ 40 w 91"/>
              <a:gd name="T23" fmla="*/ 3 h 93"/>
              <a:gd name="T24" fmla="*/ 51 w 91"/>
              <a:gd name="T25" fmla="*/ 3 h 93"/>
              <a:gd name="T26" fmla="*/ 87 w 91"/>
              <a:gd name="T27" fmla="*/ 39 h 93"/>
              <a:gd name="T28" fmla="*/ 16 w 91"/>
              <a:gd name="T29" fmla="*/ 30 h 93"/>
              <a:gd name="T30" fmla="*/ 16 w 91"/>
              <a:gd name="T31" fmla="*/ 52 h 93"/>
              <a:gd name="T32" fmla="*/ 46 w 91"/>
              <a:gd name="T33" fmla="*/ 75 h 93"/>
              <a:gd name="T34" fmla="*/ 73 w 91"/>
              <a:gd name="T35" fmla="*/ 54 h 93"/>
              <a:gd name="T36" fmla="*/ 73 w 91"/>
              <a:gd name="T37" fmla="*/ 30 h 93"/>
              <a:gd name="T38" fmla="*/ 16 w 91"/>
              <a:gd name="T39" fmla="*/ 30 h 93"/>
              <a:gd name="T40" fmla="*/ 26 w 91"/>
              <a:gd name="T41" fmla="*/ 35 h 93"/>
              <a:gd name="T42" fmla="*/ 26 w 91"/>
              <a:gd name="T43" fmla="*/ 39 h 93"/>
              <a:gd name="T44" fmla="*/ 64 w 91"/>
              <a:gd name="T45" fmla="*/ 39 h 93"/>
              <a:gd name="T46" fmla="*/ 64 w 91"/>
              <a:gd name="T47" fmla="*/ 35 h 93"/>
              <a:gd name="T48" fmla="*/ 26 w 91"/>
              <a:gd name="T49" fmla="*/ 35 h 93"/>
              <a:gd name="T50" fmla="*/ 26 w 91"/>
              <a:gd name="T51" fmla="*/ 51 h 93"/>
              <a:gd name="T52" fmla="*/ 26 w 91"/>
              <a:gd name="T53" fmla="*/ 55 h 93"/>
              <a:gd name="T54" fmla="*/ 64 w 91"/>
              <a:gd name="T55" fmla="*/ 55 h 93"/>
              <a:gd name="T56" fmla="*/ 64 w 91"/>
              <a:gd name="T57" fmla="*/ 51 h 93"/>
              <a:gd name="T58" fmla="*/ 26 w 91"/>
              <a:gd name="T59" fmla="*/ 51 h 93"/>
              <a:gd name="T60" fmla="*/ 26 w 91"/>
              <a:gd name="T61" fmla="*/ 43 h 93"/>
              <a:gd name="T62" fmla="*/ 26 w 91"/>
              <a:gd name="T63" fmla="*/ 47 h 93"/>
              <a:gd name="T64" fmla="*/ 64 w 91"/>
              <a:gd name="T65" fmla="*/ 47 h 93"/>
              <a:gd name="T66" fmla="*/ 64 w 91"/>
              <a:gd name="T67" fmla="*/ 43 h 93"/>
              <a:gd name="T68" fmla="*/ 26 w 91"/>
              <a:gd name="T69" fmla="*/ 43 h 93"/>
              <a:gd name="T70" fmla="*/ 10 w 91"/>
              <a:gd name="T71" fmla="*/ 87 h 93"/>
              <a:gd name="T72" fmla="*/ 28 w 91"/>
              <a:gd name="T73" fmla="*/ 70 h 93"/>
              <a:gd name="T74" fmla="*/ 28 w 91"/>
              <a:gd name="T75" fmla="*/ 67 h 93"/>
              <a:gd name="T76" fmla="*/ 26 w 91"/>
              <a:gd name="T77" fmla="*/ 67 h 93"/>
              <a:gd name="T78" fmla="*/ 8 w 91"/>
              <a:gd name="T79" fmla="*/ 84 h 93"/>
              <a:gd name="T80" fmla="*/ 8 w 91"/>
              <a:gd name="T81" fmla="*/ 87 h 93"/>
              <a:gd name="T82" fmla="*/ 10 w 91"/>
              <a:gd name="T83" fmla="*/ 87 h 93"/>
              <a:gd name="T84" fmla="*/ 85 w 91"/>
              <a:gd name="T85" fmla="*/ 84 h 93"/>
              <a:gd name="T86" fmla="*/ 67 w 91"/>
              <a:gd name="T87" fmla="*/ 67 h 93"/>
              <a:gd name="T88" fmla="*/ 64 w 91"/>
              <a:gd name="T89" fmla="*/ 67 h 93"/>
              <a:gd name="T90" fmla="*/ 64 w 91"/>
              <a:gd name="T91" fmla="*/ 70 h 93"/>
              <a:gd name="T92" fmla="*/ 82 w 91"/>
              <a:gd name="T93" fmla="*/ 87 h 93"/>
              <a:gd name="T94" fmla="*/ 85 w 91"/>
              <a:gd name="T95" fmla="*/ 87 h 93"/>
              <a:gd name="T96" fmla="*/ 85 w 91"/>
              <a:gd name="T97" fmla="*/ 84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1" h="93">
                <a:moveTo>
                  <a:pt x="87" y="39"/>
                </a:moveTo>
                <a:cubicBezTo>
                  <a:pt x="89" y="40"/>
                  <a:pt x="91" y="43"/>
                  <a:pt x="91" y="46"/>
                </a:cubicBezTo>
                <a:cubicBezTo>
                  <a:pt x="91" y="83"/>
                  <a:pt x="91" y="83"/>
                  <a:pt x="91" y="83"/>
                </a:cubicBezTo>
                <a:cubicBezTo>
                  <a:pt x="91" y="89"/>
                  <a:pt x="86" y="93"/>
                  <a:pt x="81" y="93"/>
                </a:cubicBezTo>
                <a:cubicBezTo>
                  <a:pt x="10" y="93"/>
                  <a:pt x="10" y="93"/>
                  <a:pt x="10" y="93"/>
                </a:cubicBezTo>
                <a:cubicBezTo>
                  <a:pt x="5" y="93"/>
                  <a:pt x="0" y="89"/>
                  <a:pt x="0" y="83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1" y="41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39"/>
                </a:cubicBezTo>
                <a:cubicBezTo>
                  <a:pt x="40" y="3"/>
                  <a:pt x="40" y="3"/>
                  <a:pt x="40" y="3"/>
                </a:cubicBezTo>
                <a:cubicBezTo>
                  <a:pt x="43" y="0"/>
                  <a:pt x="47" y="0"/>
                  <a:pt x="51" y="3"/>
                </a:cubicBezTo>
                <a:cubicBezTo>
                  <a:pt x="87" y="39"/>
                  <a:pt x="87" y="39"/>
                  <a:pt x="87" y="39"/>
                </a:cubicBezTo>
                <a:close/>
                <a:moveTo>
                  <a:pt x="16" y="30"/>
                </a:moveTo>
                <a:cubicBezTo>
                  <a:pt x="16" y="52"/>
                  <a:pt x="16" y="52"/>
                  <a:pt x="16" y="52"/>
                </a:cubicBezTo>
                <a:cubicBezTo>
                  <a:pt x="46" y="75"/>
                  <a:pt x="46" y="75"/>
                  <a:pt x="46" y="75"/>
                </a:cubicBezTo>
                <a:cubicBezTo>
                  <a:pt x="73" y="54"/>
                  <a:pt x="73" y="54"/>
                  <a:pt x="73" y="54"/>
                </a:cubicBezTo>
                <a:cubicBezTo>
                  <a:pt x="73" y="30"/>
                  <a:pt x="73" y="30"/>
                  <a:pt x="73" y="30"/>
                </a:cubicBezTo>
                <a:cubicBezTo>
                  <a:pt x="16" y="30"/>
                  <a:pt x="16" y="30"/>
                  <a:pt x="16" y="30"/>
                </a:cubicBezTo>
                <a:close/>
                <a:moveTo>
                  <a:pt x="26" y="35"/>
                </a:moveTo>
                <a:cubicBezTo>
                  <a:pt x="26" y="39"/>
                  <a:pt x="26" y="39"/>
                  <a:pt x="26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35"/>
                  <a:pt x="64" y="35"/>
                  <a:pt x="64" y="35"/>
                </a:cubicBezTo>
                <a:cubicBezTo>
                  <a:pt x="26" y="35"/>
                  <a:pt x="26" y="35"/>
                  <a:pt x="26" y="35"/>
                </a:cubicBezTo>
                <a:close/>
                <a:moveTo>
                  <a:pt x="26" y="51"/>
                </a:moveTo>
                <a:cubicBezTo>
                  <a:pt x="26" y="55"/>
                  <a:pt x="26" y="55"/>
                  <a:pt x="26" y="55"/>
                </a:cubicBezTo>
                <a:cubicBezTo>
                  <a:pt x="64" y="55"/>
                  <a:pt x="64" y="55"/>
                  <a:pt x="64" y="55"/>
                </a:cubicBezTo>
                <a:cubicBezTo>
                  <a:pt x="64" y="51"/>
                  <a:pt x="64" y="51"/>
                  <a:pt x="64" y="51"/>
                </a:cubicBezTo>
                <a:cubicBezTo>
                  <a:pt x="26" y="51"/>
                  <a:pt x="26" y="51"/>
                  <a:pt x="26" y="51"/>
                </a:cubicBezTo>
                <a:close/>
                <a:moveTo>
                  <a:pt x="26" y="43"/>
                </a:moveTo>
                <a:cubicBezTo>
                  <a:pt x="26" y="47"/>
                  <a:pt x="26" y="47"/>
                  <a:pt x="26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3"/>
                  <a:pt x="64" y="43"/>
                  <a:pt x="64" y="43"/>
                </a:cubicBezTo>
                <a:cubicBezTo>
                  <a:pt x="26" y="43"/>
                  <a:pt x="26" y="43"/>
                  <a:pt x="26" y="43"/>
                </a:cubicBezTo>
                <a:close/>
                <a:moveTo>
                  <a:pt x="10" y="87"/>
                </a:moveTo>
                <a:cubicBezTo>
                  <a:pt x="28" y="70"/>
                  <a:pt x="28" y="70"/>
                  <a:pt x="28" y="70"/>
                </a:cubicBezTo>
                <a:cubicBezTo>
                  <a:pt x="29" y="69"/>
                  <a:pt x="29" y="68"/>
                  <a:pt x="28" y="67"/>
                </a:cubicBezTo>
                <a:cubicBezTo>
                  <a:pt x="28" y="66"/>
                  <a:pt x="27" y="66"/>
                  <a:pt x="26" y="67"/>
                </a:cubicBezTo>
                <a:cubicBezTo>
                  <a:pt x="8" y="84"/>
                  <a:pt x="8" y="84"/>
                  <a:pt x="8" y="84"/>
                </a:cubicBezTo>
                <a:cubicBezTo>
                  <a:pt x="7" y="85"/>
                  <a:pt x="7" y="86"/>
                  <a:pt x="8" y="87"/>
                </a:cubicBezTo>
                <a:cubicBezTo>
                  <a:pt x="8" y="88"/>
                  <a:pt x="10" y="88"/>
                  <a:pt x="10" y="87"/>
                </a:cubicBezTo>
                <a:close/>
                <a:moveTo>
                  <a:pt x="85" y="84"/>
                </a:moveTo>
                <a:cubicBezTo>
                  <a:pt x="67" y="67"/>
                  <a:pt x="67" y="67"/>
                  <a:pt x="67" y="67"/>
                </a:cubicBezTo>
                <a:cubicBezTo>
                  <a:pt x="66" y="66"/>
                  <a:pt x="65" y="66"/>
                  <a:pt x="64" y="67"/>
                </a:cubicBezTo>
                <a:cubicBezTo>
                  <a:pt x="63" y="68"/>
                  <a:pt x="63" y="69"/>
                  <a:pt x="64" y="70"/>
                </a:cubicBezTo>
                <a:cubicBezTo>
                  <a:pt x="82" y="87"/>
                  <a:pt x="82" y="87"/>
                  <a:pt x="82" y="87"/>
                </a:cubicBezTo>
                <a:cubicBezTo>
                  <a:pt x="83" y="88"/>
                  <a:pt x="84" y="88"/>
                  <a:pt x="85" y="87"/>
                </a:cubicBezTo>
                <a:cubicBezTo>
                  <a:pt x="85" y="86"/>
                  <a:pt x="85" y="85"/>
                  <a:pt x="85" y="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5954" tIns="42977" rIns="85954" bIns="42977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zh-CN" altLang="en-US" sz="1692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" name="Freeform 68"/>
          <p:cNvSpPr>
            <a:spLocks noEditPoints="1"/>
          </p:cNvSpPr>
          <p:nvPr/>
        </p:nvSpPr>
        <p:spPr bwMode="auto">
          <a:xfrm>
            <a:off x="8943611" y="3897803"/>
            <a:ext cx="505135" cy="234810"/>
          </a:xfrm>
          <a:custGeom>
            <a:avLst/>
            <a:gdLst>
              <a:gd name="T0" fmla="*/ 49 w 256"/>
              <a:gd name="T1" fmla="*/ 0 h 119"/>
              <a:gd name="T2" fmla="*/ 49 w 256"/>
              <a:gd name="T3" fmla="*/ 0 h 119"/>
              <a:gd name="T4" fmla="*/ 51 w 256"/>
              <a:gd name="T5" fmla="*/ 0 h 119"/>
              <a:gd name="T6" fmla="*/ 51 w 256"/>
              <a:gd name="T7" fmla="*/ 0 h 119"/>
              <a:gd name="T8" fmla="*/ 151 w 256"/>
              <a:gd name="T9" fmla="*/ 0 h 119"/>
              <a:gd name="T10" fmla="*/ 170 w 256"/>
              <a:gd name="T11" fmla="*/ 22 h 119"/>
              <a:gd name="T12" fmla="*/ 215 w 256"/>
              <a:gd name="T13" fmla="*/ 22 h 119"/>
              <a:gd name="T14" fmla="*/ 256 w 256"/>
              <a:gd name="T15" fmla="*/ 67 h 119"/>
              <a:gd name="T16" fmla="*/ 243 w 256"/>
              <a:gd name="T17" fmla="*/ 67 h 119"/>
              <a:gd name="T18" fmla="*/ 243 w 256"/>
              <a:gd name="T19" fmla="*/ 110 h 119"/>
              <a:gd name="T20" fmla="*/ 243 w 256"/>
              <a:gd name="T21" fmla="*/ 119 h 119"/>
              <a:gd name="T22" fmla="*/ 235 w 256"/>
              <a:gd name="T23" fmla="*/ 119 h 119"/>
              <a:gd name="T24" fmla="*/ 17 w 256"/>
              <a:gd name="T25" fmla="*/ 119 h 119"/>
              <a:gd name="T26" fmla="*/ 10 w 256"/>
              <a:gd name="T27" fmla="*/ 119 h 119"/>
              <a:gd name="T28" fmla="*/ 10 w 256"/>
              <a:gd name="T29" fmla="*/ 110 h 119"/>
              <a:gd name="T30" fmla="*/ 10 w 256"/>
              <a:gd name="T31" fmla="*/ 67 h 119"/>
              <a:gd name="T32" fmla="*/ 6 w 256"/>
              <a:gd name="T33" fmla="*/ 67 h 119"/>
              <a:gd name="T34" fmla="*/ 0 w 256"/>
              <a:gd name="T35" fmla="*/ 54 h 119"/>
              <a:gd name="T36" fmla="*/ 49 w 256"/>
              <a:gd name="T37" fmla="*/ 2 h 119"/>
              <a:gd name="T38" fmla="*/ 49 w 256"/>
              <a:gd name="T39" fmla="*/ 0 h 119"/>
              <a:gd name="T40" fmla="*/ 49 w 256"/>
              <a:gd name="T41" fmla="*/ 0 h 119"/>
              <a:gd name="T42" fmla="*/ 204 w 256"/>
              <a:gd name="T43" fmla="*/ 67 h 119"/>
              <a:gd name="T44" fmla="*/ 204 w 256"/>
              <a:gd name="T45" fmla="*/ 89 h 119"/>
              <a:gd name="T46" fmla="*/ 187 w 256"/>
              <a:gd name="T47" fmla="*/ 89 h 119"/>
              <a:gd name="T48" fmla="*/ 187 w 256"/>
              <a:gd name="T49" fmla="*/ 67 h 119"/>
              <a:gd name="T50" fmla="*/ 170 w 256"/>
              <a:gd name="T51" fmla="*/ 67 h 119"/>
              <a:gd name="T52" fmla="*/ 159 w 256"/>
              <a:gd name="T53" fmla="*/ 54 h 119"/>
              <a:gd name="T54" fmla="*/ 97 w 256"/>
              <a:gd name="T55" fmla="*/ 54 h 119"/>
              <a:gd name="T56" fmla="*/ 60 w 256"/>
              <a:gd name="T57" fmla="*/ 13 h 119"/>
              <a:gd name="T58" fmla="*/ 23 w 256"/>
              <a:gd name="T59" fmla="*/ 52 h 119"/>
              <a:gd name="T60" fmla="*/ 26 w 256"/>
              <a:gd name="T61" fmla="*/ 52 h 119"/>
              <a:gd name="T62" fmla="*/ 26 w 256"/>
              <a:gd name="T63" fmla="*/ 60 h 119"/>
              <a:gd name="T64" fmla="*/ 26 w 256"/>
              <a:gd name="T65" fmla="*/ 101 h 119"/>
              <a:gd name="T66" fmla="*/ 101 w 256"/>
              <a:gd name="T67" fmla="*/ 101 h 119"/>
              <a:gd name="T68" fmla="*/ 101 w 256"/>
              <a:gd name="T69" fmla="*/ 63 h 119"/>
              <a:gd name="T70" fmla="*/ 123 w 256"/>
              <a:gd name="T71" fmla="*/ 63 h 119"/>
              <a:gd name="T72" fmla="*/ 123 w 256"/>
              <a:gd name="T73" fmla="*/ 101 h 119"/>
              <a:gd name="T74" fmla="*/ 228 w 256"/>
              <a:gd name="T75" fmla="*/ 101 h 119"/>
              <a:gd name="T76" fmla="*/ 226 w 256"/>
              <a:gd name="T77" fmla="*/ 67 h 119"/>
              <a:gd name="T78" fmla="*/ 204 w 256"/>
              <a:gd name="T79" fmla="*/ 67 h 119"/>
              <a:gd name="T80" fmla="*/ 204 w 256"/>
              <a:gd name="T81" fmla="*/ 67 h 119"/>
              <a:gd name="T82" fmla="*/ 140 w 256"/>
              <a:gd name="T83" fmla="*/ 65 h 119"/>
              <a:gd name="T84" fmla="*/ 140 w 256"/>
              <a:gd name="T85" fmla="*/ 89 h 119"/>
              <a:gd name="T86" fmla="*/ 157 w 256"/>
              <a:gd name="T87" fmla="*/ 89 h 119"/>
              <a:gd name="T88" fmla="*/ 157 w 256"/>
              <a:gd name="T89" fmla="*/ 65 h 119"/>
              <a:gd name="T90" fmla="*/ 140 w 256"/>
              <a:gd name="T91" fmla="*/ 65 h 119"/>
              <a:gd name="T92" fmla="*/ 140 w 256"/>
              <a:gd name="T93" fmla="*/ 65 h 119"/>
              <a:gd name="T94" fmla="*/ 49 w 256"/>
              <a:gd name="T95" fmla="*/ 65 h 119"/>
              <a:gd name="T96" fmla="*/ 49 w 256"/>
              <a:gd name="T97" fmla="*/ 89 h 119"/>
              <a:gd name="T98" fmla="*/ 66 w 256"/>
              <a:gd name="T99" fmla="*/ 89 h 119"/>
              <a:gd name="T100" fmla="*/ 66 w 256"/>
              <a:gd name="T101" fmla="*/ 65 h 119"/>
              <a:gd name="T102" fmla="*/ 49 w 256"/>
              <a:gd name="T103" fmla="*/ 65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56" h="119">
                <a:moveTo>
                  <a:pt x="49" y="0"/>
                </a:moveTo>
                <a:lnTo>
                  <a:pt x="49" y="0"/>
                </a:lnTo>
                <a:lnTo>
                  <a:pt x="51" y="0"/>
                </a:lnTo>
                <a:lnTo>
                  <a:pt x="51" y="0"/>
                </a:lnTo>
                <a:lnTo>
                  <a:pt x="151" y="0"/>
                </a:lnTo>
                <a:lnTo>
                  <a:pt x="170" y="22"/>
                </a:lnTo>
                <a:lnTo>
                  <a:pt x="215" y="22"/>
                </a:lnTo>
                <a:lnTo>
                  <a:pt x="256" y="67"/>
                </a:lnTo>
                <a:lnTo>
                  <a:pt x="243" y="67"/>
                </a:lnTo>
                <a:lnTo>
                  <a:pt x="243" y="110"/>
                </a:lnTo>
                <a:lnTo>
                  <a:pt x="243" y="119"/>
                </a:lnTo>
                <a:lnTo>
                  <a:pt x="235" y="119"/>
                </a:lnTo>
                <a:lnTo>
                  <a:pt x="17" y="119"/>
                </a:lnTo>
                <a:lnTo>
                  <a:pt x="10" y="119"/>
                </a:lnTo>
                <a:lnTo>
                  <a:pt x="10" y="110"/>
                </a:lnTo>
                <a:lnTo>
                  <a:pt x="10" y="67"/>
                </a:lnTo>
                <a:lnTo>
                  <a:pt x="6" y="67"/>
                </a:lnTo>
                <a:lnTo>
                  <a:pt x="0" y="54"/>
                </a:lnTo>
                <a:lnTo>
                  <a:pt x="49" y="2"/>
                </a:lnTo>
                <a:lnTo>
                  <a:pt x="49" y="0"/>
                </a:lnTo>
                <a:lnTo>
                  <a:pt x="49" y="0"/>
                </a:lnTo>
                <a:close/>
                <a:moveTo>
                  <a:pt x="204" y="67"/>
                </a:moveTo>
                <a:lnTo>
                  <a:pt x="204" y="89"/>
                </a:lnTo>
                <a:lnTo>
                  <a:pt x="187" y="89"/>
                </a:lnTo>
                <a:lnTo>
                  <a:pt x="187" y="67"/>
                </a:lnTo>
                <a:lnTo>
                  <a:pt x="170" y="67"/>
                </a:lnTo>
                <a:lnTo>
                  <a:pt x="159" y="54"/>
                </a:lnTo>
                <a:lnTo>
                  <a:pt x="97" y="54"/>
                </a:lnTo>
                <a:lnTo>
                  <a:pt x="60" y="13"/>
                </a:lnTo>
                <a:lnTo>
                  <a:pt x="23" y="52"/>
                </a:lnTo>
                <a:lnTo>
                  <a:pt x="26" y="52"/>
                </a:lnTo>
                <a:lnTo>
                  <a:pt x="26" y="60"/>
                </a:lnTo>
                <a:lnTo>
                  <a:pt x="26" y="101"/>
                </a:lnTo>
                <a:lnTo>
                  <a:pt x="101" y="101"/>
                </a:lnTo>
                <a:lnTo>
                  <a:pt x="101" y="63"/>
                </a:lnTo>
                <a:lnTo>
                  <a:pt x="123" y="63"/>
                </a:lnTo>
                <a:lnTo>
                  <a:pt x="123" y="101"/>
                </a:lnTo>
                <a:lnTo>
                  <a:pt x="228" y="101"/>
                </a:lnTo>
                <a:lnTo>
                  <a:pt x="226" y="67"/>
                </a:lnTo>
                <a:lnTo>
                  <a:pt x="204" y="67"/>
                </a:lnTo>
                <a:lnTo>
                  <a:pt x="204" y="67"/>
                </a:lnTo>
                <a:close/>
                <a:moveTo>
                  <a:pt x="140" y="65"/>
                </a:moveTo>
                <a:lnTo>
                  <a:pt x="140" y="89"/>
                </a:lnTo>
                <a:lnTo>
                  <a:pt x="157" y="89"/>
                </a:lnTo>
                <a:lnTo>
                  <a:pt x="157" y="65"/>
                </a:lnTo>
                <a:lnTo>
                  <a:pt x="140" y="65"/>
                </a:lnTo>
                <a:lnTo>
                  <a:pt x="140" y="65"/>
                </a:lnTo>
                <a:close/>
                <a:moveTo>
                  <a:pt x="49" y="65"/>
                </a:moveTo>
                <a:lnTo>
                  <a:pt x="49" y="89"/>
                </a:lnTo>
                <a:lnTo>
                  <a:pt x="66" y="89"/>
                </a:lnTo>
                <a:lnTo>
                  <a:pt x="66" y="65"/>
                </a:lnTo>
                <a:lnTo>
                  <a:pt x="49" y="6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85954" tIns="42977" rIns="85954" bIns="42977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zh-CN" altLang="en-US" sz="1692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0" name="Freeform 69"/>
          <p:cNvSpPr>
            <a:spLocks noEditPoints="1"/>
          </p:cNvSpPr>
          <p:nvPr/>
        </p:nvSpPr>
        <p:spPr bwMode="auto">
          <a:xfrm>
            <a:off x="9055282" y="2825055"/>
            <a:ext cx="393465" cy="458168"/>
          </a:xfrm>
          <a:custGeom>
            <a:avLst/>
            <a:gdLst>
              <a:gd name="T0" fmla="*/ 233 w 233"/>
              <a:gd name="T1" fmla="*/ 118 h 271"/>
              <a:gd name="T2" fmla="*/ 205 w 233"/>
              <a:gd name="T3" fmla="*/ 262 h 271"/>
              <a:gd name="T4" fmla="*/ 200 w 233"/>
              <a:gd name="T5" fmla="*/ 271 h 271"/>
              <a:gd name="T6" fmla="*/ 175 w 233"/>
              <a:gd name="T7" fmla="*/ 262 h 271"/>
              <a:gd name="T8" fmla="*/ 57 w 233"/>
              <a:gd name="T9" fmla="*/ 271 h 271"/>
              <a:gd name="T10" fmla="*/ 32 w 233"/>
              <a:gd name="T11" fmla="*/ 262 h 271"/>
              <a:gd name="T12" fmla="*/ 0 w 233"/>
              <a:gd name="T13" fmla="*/ 234 h 271"/>
              <a:gd name="T14" fmla="*/ 28 w 233"/>
              <a:gd name="T15" fmla="*/ 90 h 271"/>
              <a:gd name="T16" fmla="*/ 56 w 233"/>
              <a:gd name="T17" fmla="*/ 20 h 271"/>
              <a:gd name="T18" fmla="*/ 122 w 233"/>
              <a:gd name="T19" fmla="*/ 0 h 271"/>
              <a:gd name="T20" fmla="*/ 103 w 233"/>
              <a:gd name="T21" fmla="*/ 65 h 271"/>
              <a:gd name="T22" fmla="*/ 61 w 233"/>
              <a:gd name="T23" fmla="*/ 84 h 271"/>
              <a:gd name="T24" fmla="*/ 43 w 233"/>
              <a:gd name="T25" fmla="*/ 31 h 271"/>
              <a:gd name="T26" fmla="*/ 80 w 233"/>
              <a:gd name="T27" fmla="*/ 137 h 271"/>
              <a:gd name="T28" fmla="*/ 55 w 233"/>
              <a:gd name="T29" fmla="*/ 181 h 271"/>
              <a:gd name="T30" fmla="*/ 80 w 233"/>
              <a:gd name="T31" fmla="*/ 137 h 271"/>
              <a:gd name="T32" fmla="*/ 180 w 233"/>
              <a:gd name="T33" fmla="*/ 126 h 271"/>
              <a:gd name="T34" fmla="*/ 214 w 233"/>
              <a:gd name="T35" fmla="*/ 119 h 271"/>
              <a:gd name="T36" fmla="*/ 196 w 233"/>
              <a:gd name="T37" fmla="*/ 205 h 271"/>
              <a:gd name="T38" fmla="*/ 196 w 233"/>
              <a:gd name="T39" fmla="*/ 225 h 271"/>
              <a:gd name="T40" fmla="*/ 196 w 233"/>
              <a:gd name="T41" fmla="*/ 205 h 271"/>
              <a:gd name="T42" fmla="*/ 187 w 233"/>
              <a:gd name="T43" fmla="*/ 185 h 271"/>
              <a:gd name="T44" fmla="*/ 206 w 233"/>
              <a:gd name="T45" fmla="*/ 185 h 271"/>
              <a:gd name="T46" fmla="*/ 180 w 233"/>
              <a:gd name="T47" fmla="*/ 151 h 271"/>
              <a:gd name="T48" fmla="*/ 214 w 233"/>
              <a:gd name="T49" fmla="*/ 158 h 271"/>
              <a:gd name="T50" fmla="*/ 180 w 233"/>
              <a:gd name="T51" fmla="*/ 151 h 271"/>
              <a:gd name="T52" fmla="*/ 180 w 233"/>
              <a:gd name="T53" fmla="*/ 147 h 271"/>
              <a:gd name="T54" fmla="*/ 214 w 233"/>
              <a:gd name="T55" fmla="*/ 141 h 271"/>
              <a:gd name="T56" fmla="*/ 180 w 233"/>
              <a:gd name="T57" fmla="*/ 130 h 271"/>
              <a:gd name="T58" fmla="*/ 214 w 233"/>
              <a:gd name="T59" fmla="*/ 136 h 271"/>
              <a:gd name="T60" fmla="*/ 180 w 233"/>
              <a:gd name="T61" fmla="*/ 130 h 271"/>
              <a:gd name="T62" fmla="*/ 34 w 233"/>
              <a:gd name="T63" fmla="*/ 159 h 271"/>
              <a:gd name="T64" fmla="*/ 71 w 233"/>
              <a:gd name="T65" fmla="*/ 226 h 271"/>
              <a:gd name="T66" fmla="*/ 170 w 233"/>
              <a:gd name="T67" fmla="*/ 189 h 271"/>
              <a:gd name="T68" fmla="*/ 133 w 233"/>
              <a:gd name="T69" fmla="*/ 122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33" h="271">
                <a:moveTo>
                  <a:pt x="205" y="90"/>
                </a:moveTo>
                <a:cubicBezTo>
                  <a:pt x="221" y="90"/>
                  <a:pt x="233" y="103"/>
                  <a:pt x="233" y="118"/>
                </a:cubicBezTo>
                <a:cubicBezTo>
                  <a:pt x="233" y="234"/>
                  <a:pt x="233" y="234"/>
                  <a:pt x="233" y="234"/>
                </a:cubicBezTo>
                <a:cubicBezTo>
                  <a:pt x="233" y="250"/>
                  <a:pt x="221" y="262"/>
                  <a:pt x="205" y="262"/>
                </a:cubicBezTo>
                <a:cubicBezTo>
                  <a:pt x="200" y="262"/>
                  <a:pt x="200" y="262"/>
                  <a:pt x="200" y="262"/>
                </a:cubicBezTo>
                <a:cubicBezTo>
                  <a:pt x="200" y="271"/>
                  <a:pt x="200" y="271"/>
                  <a:pt x="200" y="271"/>
                </a:cubicBezTo>
                <a:cubicBezTo>
                  <a:pt x="175" y="271"/>
                  <a:pt x="175" y="271"/>
                  <a:pt x="175" y="271"/>
                </a:cubicBezTo>
                <a:cubicBezTo>
                  <a:pt x="175" y="262"/>
                  <a:pt x="175" y="262"/>
                  <a:pt x="175" y="262"/>
                </a:cubicBezTo>
                <a:cubicBezTo>
                  <a:pt x="57" y="262"/>
                  <a:pt x="57" y="262"/>
                  <a:pt x="57" y="262"/>
                </a:cubicBezTo>
                <a:cubicBezTo>
                  <a:pt x="57" y="271"/>
                  <a:pt x="57" y="271"/>
                  <a:pt x="57" y="271"/>
                </a:cubicBezTo>
                <a:cubicBezTo>
                  <a:pt x="32" y="271"/>
                  <a:pt x="32" y="271"/>
                  <a:pt x="32" y="271"/>
                </a:cubicBezTo>
                <a:cubicBezTo>
                  <a:pt x="32" y="262"/>
                  <a:pt x="32" y="262"/>
                  <a:pt x="32" y="262"/>
                </a:cubicBezTo>
                <a:cubicBezTo>
                  <a:pt x="28" y="262"/>
                  <a:pt x="28" y="262"/>
                  <a:pt x="28" y="262"/>
                </a:cubicBezTo>
                <a:cubicBezTo>
                  <a:pt x="13" y="262"/>
                  <a:pt x="0" y="250"/>
                  <a:pt x="0" y="234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03"/>
                  <a:pt x="13" y="90"/>
                  <a:pt x="28" y="90"/>
                </a:cubicBezTo>
                <a:cubicBezTo>
                  <a:pt x="91" y="90"/>
                  <a:pt x="155" y="90"/>
                  <a:pt x="205" y="90"/>
                </a:cubicBezTo>
                <a:close/>
                <a:moveTo>
                  <a:pt x="56" y="20"/>
                </a:moveTo>
                <a:cubicBezTo>
                  <a:pt x="87" y="57"/>
                  <a:pt x="87" y="57"/>
                  <a:pt x="87" y="57"/>
                </a:cubicBezTo>
                <a:cubicBezTo>
                  <a:pt x="122" y="0"/>
                  <a:pt x="122" y="0"/>
                  <a:pt x="122" y="0"/>
                </a:cubicBezTo>
                <a:cubicBezTo>
                  <a:pt x="137" y="9"/>
                  <a:pt x="137" y="9"/>
                  <a:pt x="137" y="9"/>
                </a:cubicBezTo>
                <a:cubicBezTo>
                  <a:pt x="103" y="65"/>
                  <a:pt x="103" y="65"/>
                  <a:pt x="103" y="65"/>
                </a:cubicBezTo>
                <a:cubicBezTo>
                  <a:pt x="110" y="69"/>
                  <a:pt x="114" y="76"/>
                  <a:pt x="116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62" y="77"/>
                  <a:pt x="66" y="70"/>
                  <a:pt x="72" y="66"/>
                </a:cubicBezTo>
                <a:cubicBezTo>
                  <a:pt x="43" y="31"/>
                  <a:pt x="43" y="31"/>
                  <a:pt x="43" y="31"/>
                </a:cubicBezTo>
                <a:cubicBezTo>
                  <a:pt x="56" y="20"/>
                  <a:pt x="56" y="20"/>
                  <a:pt x="56" y="20"/>
                </a:cubicBezTo>
                <a:close/>
                <a:moveTo>
                  <a:pt x="80" y="137"/>
                </a:moveTo>
                <a:cubicBezTo>
                  <a:pt x="71" y="132"/>
                  <a:pt x="58" y="137"/>
                  <a:pt x="51" y="149"/>
                </a:cubicBezTo>
                <a:cubicBezTo>
                  <a:pt x="44" y="161"/>
                  <a:pt x="46" y="175"/>
                  <a:pt x="55" y="181"/>
                </a:cubicBezTo>
                <a:cubicBezTo>
                  <a:pt x="64" y="186"/>
                  <a:pt x="69" y="175"/>
                  <a:pt x="76" y="163"/>
                </a:cubicBezTo>
                <a:cubicBezTo>
                  <a:pt x="83" y="151"/>
                  <a:pt x="89" y="142"/>
                  <a:pt x="80" y="137"/>
                </a:cubicBezTo>
                <a:close/>
                <a:moveTo>
                  <a:pt x="180" y="119"/>
                </a:moveTo>
                <a:cubicBezTo>
                  <a:pt x="180" y="126"/>
                  <a:pt x="180" y="126"/>
                  <a:pt x="180" y="126"/>
                </a:cubicBezTo>
                <a:cubicBezTo>
                  <a:pt x="214" y="126"/>
                  <a:pt x="214" y="126"/>
                  <a:pt x="214" y="126"/>
                </a:cubicBezTo>
                <a:cubicBezTo>
                  <a:pt x="214" y="119"/>
                  <a:pt x="214" y="119"/>
                  <a:pt x="214" y="119"/>
                </a:cubicBezTo>
                <a:cubicBezTo>
                  <a:pt x="180" y="119"/>
                  <a:pt x="180" y="119"/>
                  <a:pt x="180" y="119"/>
                </a:cubicBezTo>
                <a:close/>
                <a:moveTo>
                  <a:pt x="196" y="205"/>
                </a:moveTo>
                <a:cubicBezTo>
                  <a:pt x="191" y="205"/>
                  <a:pt x="187" y="210"/>
                  <a:pt x="187" y="215"/>
                </a:cubicBezTo>
                <a:cubicBezTo>
                  <a:pt x="187" y="220"/>
                  <a:pt x="191" y="225"/>
                  <a:pt x="196" y="225"/>
                </a:cubicBezTo>
                <a:cubicBezTo>
                  <a:pt x="202" y="225"/>
                  <a:pt x="206" y="220"/>
                  <a:pt x="206" y="215"/>
                </a:cubicBezTo>
                <a:cubicBezTo>
                  <a:pt x="206" y="210"/>
                  <a:pt x="202" y="205"/>
                  <a:pt x="196" y="205"/>
                </a:cubicBezTo>
                <a:close/>
                <a:moveTo>
                  <a:pt x="196" y="176"/>
                </a:moveTo>
                <a:cubicBezTo>
                  <a:pt x="191" y="176"/>
                  <a:pt x="187" y="180"/>
                  <a:pt x="187" y="185"/>
                </a:cubicBezTo>
                <a:cubicBezTo>
                  <a:pt x="187" y="191"/>
                  <a:pt x="191" y="195"/>
                  <a:pt x="196" y="195"/>
                </a:cubicBezTo>
                <a:cubicBezTo>
                  <a:pt x="202" y="195"/>
                  <a:pt x="206" y="191"/>
                  <a:pt x="206" y="185"/>
                </a:cubicBezTo>
                <a:cubicBezTo>
                  <a:pt x="206" y="180"/>
                  <a:pt x="202" y="176"/>
                  <a:pt x="196" y="176"/>
                </a:cubicBezTo>
                <a:close/>
                <a:moveTo>
                  <a:pt x="180" y="151"/>
                </a:moveTo>
                <a:cubicBezTo>
                  <a:pt x="180" y="158"/>
                  <a:pt x="180" y="158"/>
                  <a:pt x="180" y="158"/>
                </a:cubicBezTo>
                <a:cubicBezTo>
                  <a:pt x="214" y="158"/>
                  <a:pt x="214" y="158"/>
                  <a:pt x="214" y="158"/>
                </a:cubicBezTo>
                <a:cubicBezTo>
                  <a:pt x="214" y="151"/>
                  <a:pt x="214" y="151"/>
                  <a:pt x="214" y="151"/>
                </a:cubicBezTo>
                <a:cubicBezTo>
                  <a:pt x="180" y="151"/>
                  <a:pt x="180" y="151"/>
                  <a:pt x="180" y="151"/>
                </a:cubicBezTo>
                <a:close/>
                <a:moveTo>
                  <a:pt x="180" y="141"/>
                </a:moveTo>
                <a:cubicBezTo>
                  <a:pt x="180" y="147"/>
                  <a:pt x="180" y="147"/>
                  <a:pt x="180" y="147"/>
                </a:cubicBezTo>
                <a:cubicBezTo>
                  <a:pt x="214" y="147"/>
                  <a:pt x="214" y="147"/>
                  <a:pt x="214" y="147"/>
                </a:cubicBezTo>
                <a:cubicBezTo>
                  <a:pt x="214" y="141"/>
                  <a:pt x="214" y="141"/>
                  <a:pt x="214" y="141"/>
                </a:cubicBezTo>
                <a:cubicBezTo>
                  <a:pt x="180" y="141"/>
                  <a:pt x="180" y="141"/>
                  <a:pt x="180" y="141"/>
                </a:cubicBezTo>
                <a:close/>
                <a:moveTo>
                  <a:pt x="180" y="130"/>
                </a:moveTo>
                <a:cubicBezTo>
                  <a:pt x="180" y="136"/>
                  <a:pt x="180" y="136"/>
                  <a:pt x="180" y="136"/>
                </a:cubicBezTo>
                <a:cubicBezTo>
                  <a:pt x="214" y="136"/>
                  <a:pt x="214" y="136"/>
                  <a:pt x="214" y="136"/>
                </a:cubicBezTo>
                <a:cubicBezTo>
                  <a:pt x="214" y="130"/>
                  <a:pt x="214" y="130"/>
                  <a:pt x="214" y="130"/>
                </a:cubicBezTo>
                <a:cubicBezTo>
                  <a:pt x="180" y="130"/>
                  <a:pt x="180" y="130"/>
                  <a:pt x="180" y="130"/>
                </a:cubicBezTo>
                <a:close/>
                <a:moveTo>
                  <a:pt x="71" y="122"/>
                </a:moveTo>
                <a:cubicBezTo>
                  <a:pt x="51" y="122"/>
                  <a:pt x="34" y="139"/>
                  <a:pt x="34" y="159"/>
                </a:cubicBezTo>
                <a:cubicBezTo>
                  <a:pt x="34" y="189"/>
                  <a:pt x="34" y="189"/>
                  <a:pt x="34" y="189"/>
                </a:cubicBezTo>
                <a:cubicBezTo>
                  <a:pt x="34" y="210"/>
                  <a:pt x="51" y="226"/>
                  <a:pt x="71" y="226"/>
                </a:cubicBezTo>
                <a:cubicBezTo>
                  <a:pt x="133" y="226"/>
                  <a:pt x="133" y="226"/>
                  <a:pt x="133" y="226"/>
                </a:cubicBezTo>
                <a:cubicBezTo>
                  <a:pt x="153" y="226"/>
                  <a:pt x="170" y="210"/>
                  <a:pt x="170" y="189"/>
                </a:cubicBezTo>
                <a:cubicBezTo>
                  <a:pt x="170" y="159"/>
                  <a:pt x="170" y="159"/>
                  <a:pt x="170" y="159"/>
                </a:cubicBezTo>
                <a:cubicBezTo>
                  <a:pt x="170" y="139"/>
                  <a:pt x="153" y="122"/>
                  <a:pt x="133" y="122"/>
                </a:cubicBezTo>
                <a:lnTo>
                  <a:pt x="71" y="12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85954" tIns="42977" rIns="85954" bIns="42977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zh-CN" altLang="en-US" sz="1692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6783657" y="2829264"/>
            <a:ext cx="1805958" cy="738614"/>
            <a:chOff x="1098171" y="3570851"/>
            <a:chExt cx="1921227" cy="785759"/>
          </a:xfrm>
        </p:grpSpPr>
        <p:sp>
          <p:nvSpPr>
            <p:cNvPr id="72" name="TextBox 71"/>
            <p:cNvSpPr txBox="1"/>
            <p:nvPr/>
          </p:nvSpPr>
          <p:spPr>
            <a:xfrm>
              <a:off x="1098171" y="3570851"/>
              <a:ext cx="1336969" cy="27503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</a:t>
              </a:r>
              <a:r>
                <a:rPr lang="zh-CN" altLang="en-US" sz="14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098171" y="3899584"/>
              <a:ext cx="1921227" cy="45702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9519040" y="2829272"/>
            <a:ext cx="1781637" cy="738612"/>
            <a:chOff x="1098171" y="3570851"/>
            <a:chExt cx="1895355" cy="785755"/>
          </a:xfrm>
        </p:grpSpPr>
        <p:sp>
          <p:nvSpPr>
            <p:cNvPr id="75" name="TextBox 74"/>
            <p:cNvSpPr txBox="1"/>
            <p:nvPr/>
          </p:nvSpPr>
          <p:spPr>
            <a:xfrm>
              <a:off x="1098171" y="3570851"/>
              <a:ext cx="1336970" cy="2750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098172" y="3899581"/>
              <a:ext cx="1895354" cy="45702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6783657" y="3763703"/>
            <a:ext cx="1805958" cy="738612"/>
            <a:chOff x="1098171" y="3570851"/>
            <a:chExt cx="1921229" cy="785755"/>
          </a:xfrm>
        </p:grpSpPr>
        <p:sp>
          <p:nvSpPr>
            <p:cNvPr id="78" name="TextBox 77"/>
            <p:cNvSpPr txBox="1"/>
            <p:nvPr/>
          </p:nvSpPr>
          <p:spPr>
            <a:xfrm>
              <a:off x="1098171" y="3570851"/>
              <a:ext cx="1336970" cy="2750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098171" y="3899581"/>
              <a:ext cx="1921229" cy="45702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9519039" y="3763698"/>
            <a:ext cx="1781637" cy="738615"/>
            <a:chOff x="1098170" y="3570851"/>
            <a:chExt cx="1895355" cy="785759"/>
          </a:xfrm>
        </p:grpSpPr>
        <p:sp>
          <p:nvSpPr>
            <p:cNvPr id="81" name="TextBox 80"/>
            <p:cNvSpPr txBox="1"/>
            <p:nvPr/>
          </p:nvSpPr>
          <p:spPr>
            <a:xfrm>
              <a:off x="1098171" y="3570851"/>
              <a:ext cx="1336970" cy="27503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098170" y="3899584"/>
              <a:ext cx="1895355" cy="45702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6783657" y="4743863"/>
            <a:ext cx="1762920" cy="738612"/>
            <a:chOff x="1098171" y="3570852"/>
            <a:chExt cx="1875443" cy="785755"/>
          </a:xfrm>
        </p:grpSpPr>
        <p:sp>
          <p:nvSpPr>
            <p:cNvPr id="84" name="TextBox 83"/>
            <p:cNvSpPr txBox="1"/>
            <p:nvPr/>
          </p:nvSpPr>
          <p:spPr>
            <a:xfrm>
              <a:off x="1098171" y="3570852"/>
              <a:ext cx="1336970" cy="2750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098172" y="3899582"/>
              <a:ext cx="1875442" cy="45702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9519040" y="4743859"/>
            <a:ext cx="1781636" cy="738615"/>
            <a:chOff x="1098171" y="3570851"/>
            <a:chExt cx="1895354" cy="785759"/>
          </a:xfrm>
        </p:grpSpPr>
        <p:sp>
          <p:nvSpPr>
            <p:cNvPr id="87" name="TextBox 86"/>
            <p:cNvSpPr txBox="1"/>
            <p:nvPr/>
          </p:nvSpPr>
          <p:spPr>
            <a:xfrm>
              <a:off x="1098171" y="3570851"/>
              <a:ext cx="1336970" cy="27503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1098172" y="3899584"/>
              <a:ext cx="1895353" cy="45702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9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0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93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507427" y="2284672"/>
            <a:ext cx="3877559" cy="3877559"/>
            <a:chOff x="4031112" y="1829957"/>
            <a:chExt cx="4125053" cy="4125053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315598" y="2638497"/>
              <a:ext cx="1014419" cy="1253986"/>
            </a:xfrm>
            <a:custGeom>
              <a:avLst/>
              <a:gdLst>
                <a:gd name="T0" fmla="*/ 114 w 114"/>
                <a:gd name="T1" fmla="*/ 55 h 141"/>
                <a:gd name="T2" fmla="*/ 59 w 114"/>
                <a:gd name="T3" fmla="*/ 0 h 141"/>
                <a:gd name="T4" fmla="*/ 0 w 114"/>
                <a:gd name="T5" fmla="*/ 141 h 141"/>
                <a:gd name="T6" fmla="*/ 78 w 114"/>
                <a:gd name="T7" fmla="*/ 141 h 141"/>
                <a:gd name="T8" fmla="*/ 114 w 114"/>
                <a:gd name="T9" fmla="*/ 5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141">
                  <a:moveTo>
                    <a:pt x="114" y="55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23" y="36"/>
                    <a:pt x="0" y="86"/>
                    <a:pt x="0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07"/>
                    <a:pt x="92" y="77"/>
                    <a:pt x="114" y="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85954" tIns="42977" rIns="85954" bIns="42977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33774" y="1829957"/>
              <a:ext cx="1459864" cy="1171635"/>
            </a:xfrm>
            <a:custGeom>
              <a:avLst/>
              <a:gdLst>
                <a:gd name="T0" fmla="*/ 164 w 164"/>
                <a:gd name="T1" fmla="*/ 90 h 132"/>
                <a:gd name="T2" fmla="*/ 164 w 164"/>
                <a:gd name="T3" fmla="*/ 0 h 132"/>
                <a:gd name="T4" fmla="*/ 0 w 164"/>
                <a:gd name="T5" fmla="*/ 68 h 132"/>
                <a:gd name="T6" fmla="*/ 64 w 164"/>
                <a:gd name="T7" fmla="*/ 132 h 132"/>
                <a:gd name="T8" fmla="*/ 164 w 164"/>
                <a:gd name="T9" fmla="*/ 9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132">
                  <a:moveTo>
                    <a:pt x="164" y="90"/>
                  </a:moveTo>
                  <a:cubicBezTo>
                    <a:pt x="164" y="0"/>
                    <a:pt x="164" y="0"/>
                    <a:pt x="164" y="0"/>
                  </a:cubicBezTo>
                  <a:cubicBezTo>
                    <a:pt x="100" y="0"/>
                    <a:pt x="42" y="26"/>
                    <a:pt x="0" y="68"/>
                  </a:cubicBezTo>
                  <a:cubicBezTo>
                    <a:pt x="64" y="132"/>
                    <a:pt x="64" y="132"/>
                    <a:pt x="64" y="132"/>
                  </a:cubicBezTo>
                  <a:cubicBezTo>
                    <a:pt x="89" y="106"/>
                    <a:pt x="125" y="90"/>
                    <a:pt x="164" y="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85954" tIns="42977" rIns="85954" bIns="42977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6093638" y="2114443"/>
              <a:ext cx="1253986" cy="1014419"/>
            </a:xfrm>
            <a:custGeom>
              <a:avLst/>
              <a:gdLst>
                <a:gd name="T0" fmla="*/ 86 w 141"/>
                <a:gd name="T1" fmla="*/ 114 h 114"/>
                <a:gd name="T2" fmla="*/ 141 w 141"/>
                <a:gd name="T3" fmla="*/ 59 h 114"/>
                <a:gd name="T4" fmla="*/ 0 w 141"/>
                <a:gd name="T5" fmla="*/ 0 h 114"/>
                <a:gd name="T6" fmla="*/ 0 w 141"/>
                <a:gd name="T7" fmla="*/ 78 h 114"/>
                <a:gd name="T8" fmla="*/ 86 w 141"/>
                <a:gd name="T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14">
                  <a:moveTo>
                    <a:pt x="86" y="114"/>
                  </a:moveTo>
                  <a:cubicBezTo>
                    <a:pt x="141" y="59"/>
                    <a:pt x="141" y="59"/>
                    <a:pt x="141" y="59"/>
                  </a:cubicBezTo>
                  <a:cubicBezTo>
                    <a:pt x="105" y="23"/>
                    <a:pt x="55" y="0"/>
                    <a:pt x="0" y="0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34" y="78"/>
                    <a:pt x="64" y="92"/>
                    <a:pt x="86" y="1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85954" tIns="42977" rIns="85954" bIns="42977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6984530" y="2432619"/>
              <a:ext cx="1171635" cy="1459864"/>
            </a:xfrm>
            <a:custGeom>
              <a:avLst/>
              <a:gdLst>
                <a:gd name="T0" fmla="*/ 42 w 132"/>
                <a:gd name="T1" fmla="*/ 164 h 164"/>
                <a:gd name="T2" fmla="*/ 132 w 132"/>
                <a:gd name="T3" fmla="*/ 164 h 164"/>
                <a:gd name="T4" fmla="*/ 64 w 132"/>
                <a:gd name="T5" fmla="*/ 0 h 164"/>
                <a:gd name="T6" fmla="*/ 0 w 132"/>
                <a:gd name="T7" fmla="*/ 64 h 164"/>
                <a:gd name="T8" fmla="*/ 42 w 132"/>
                <a:gd name="T9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64">
                  <a:moveTo>
                    <a:pt x="42" y="164"/>
                  </a:moveTo>
                  <a:cubicBezTo>
                    <a:pt x="132" y="164"/>
                    <a:pt x="132" y="164"/>
                    <a:pt x="132" y="164"/>
                  </a:cubicBezTo>
                  <a:cubicBezTo>
                    <a:pt x="132" y="100"/>
                    <a:pt x="106" y="42"/>
                    <a:pt x="64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6" y="89"/>
                    <a:pt x="42" y="125"/>
                    <a:pt x="42" y="1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85954" tIns="42977" rIns="85954" bIns="42977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6857259" y="3892483"/>
              <a:ext cx="1014419" cy="1253986"/>
            </a:xfrm>
            <a:custGeom>
              <a:avLst/>
              <a:gdLst>
                <a:gd name="T0" fmla="*/ 36 w 114"/>
                <a:gd name="T1" fmla="*/ 0 h 141"/>
                <a:gd name="T2" fmla="*/ 0 w 114"/>
                <a:gd name="T3" fmla="*/ 86 h 141"/>
                <a:gd name="T4" fmla="*/ 55 w 114"/>
                <a:gd name="T5" fmla="*/ 141 h 141"/>
                <a:gd name="T6" fmla="*/ 114 w 114"/>
                <a:gd name="T7" fmla="*/ 0 h 141"/>
                <a:gd name="T8" fmla="*/ 36 w 114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141">
                  <a:moveTo>
                    <a:pt x="36" y="0"/>
                  </a:moveTo>
                  <a:cubicBezTo>
                    <a:pt x="36" y="34"/>
                    <a:pt x="22" y="64"/>
                    <a:pt x="0" y="86"/>
                  </a:cubicBezTo>
                  <a:cubicBezTo>
                    <a:pt x="55" y="141"/>
                    <a:pt x="55" y="141"/>
                    <a:pt x="55" y="141"/>
                  </a:cubicBezTo>
                  <a:cubicBezTo>
                    <a:pt x="91" y="105"/>
                    <a:pt x="114" y="55"/>
                    <a:pt x="114" y="0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85954" tIns="42977" rIns="85954" bIns="42977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6093638" y="4783375"/>
              <a:ext cx="1459864" cy="1171635"/>
            </a:xfrm>
            <a:custGeom>
              <a:avLst/>
              <a:gdLst>
                <a:gd name="T0" fmla="*/ 0 w 164"/>
                <a:gd name="T1" fmla="*/ 42 h 132"/>
                <a:gd name="T2" fmla="*/ 0 w 164"/>
                <a:gd name="T3" fmla="*/ 132 h 132"/>
                <a:gd name="T4" fmla="*/ 164 w 164"/>
                <a:gd name="T5" fmla="*/ 64 h 132"/>
                <a:gd name="T6" fmla="*/ 100 w 164"/>
                <a:gd name="T7" fmla="*/ 0 h 132"/>
                <a:gd name="T8" fmla="*/ 0 w 164"/>
                <a:gd name="T9" fmla="*/ 4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132">
                  <a:moveTo>
                    <a:pt x="0" y="4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64" y="132"/>
                    <a:pt x="122" y="106"/>
                    <a:pt x="164" y="64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75" y="26"/>
                    <a:pt x="39" y="42"/>
                    <a:pt x="0" y="4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85954" tIns="42977" rIns="85954" bIns="42977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031112" y="3892483"/>
              <a:ext cx="1171635" cy="1459864"/>
            </a:xfrm>
            <a:custGeom>
              <a:avLst/>
              <a:gdLst>
                <a:gd name="T0" fmla="*/ 90 w 132"/>
                <a:gd name="T1" fmla="*/ 0 h 164"/>
                <a:gd name="T2" fmla="*/ 0 w 132"/>
                <a:gd name="T3" fmla="*/ 0 h 164"/>
                <a:gd name="T4" fmla="*/ 68 w 132"/>
                <a:gd name="T5" fmla="*/ 164 h 164"/>
                <a:gd name="T6" fmla="*/ 132 w 132"/>
                <a:gd name="T7" fmla="*/ 100 h 164"/>
                <a:gd name="T8" fmla="*/ 90 w 132"/>
                <a:gd name="T9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64">
                  <a:moveTo>
                    <a:pt x="9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26" y="122"/>
                    <a:pt x="68" y="164"/>
                  </a:cubicBezTo>
                  <a:cubicBezTo>
                    <a:pt x="132" y="100"/>
                    <a:pt x="132" y="100"/>
                    <a:pt x="132" y="100"/>
                  </a:cubicBezTo>
                  <a:cubicBezTo>
                    <a:pt x="106" y="75"/>
                    <a:pt x="90" y="39"/>
                    <a:pt x="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85954" tIns="42977" rIns="85954" bIns="42977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4839652" y="4656104"/>
              <a:ext cx="1253986" cy="1014419"/>
            </a:xfrm>
            <a:custGeom>
              <a:avLst/>
              <a:gdLst>
                <a:gd name="T0" fmla="*/ 55 w 141"/>
                <a:gd name="T1" fmla="*/ 0 h 114"/>
                <a:gd name="T2" fmla="*/ 0 w 141"/>
                <a:gd name="T3" fmla="*/ 55 h 114"/>
                <a:gd name="T4" fmla="*/ 141 w 141"/>
                <a:gd name="T5" fmla="*/ 114 h 114"/>
                <a:gd name="T6" fmla="*/ 141 w 141"/>
                <a:gd name="T7" fmla="*/ 36 h 114"/>
                <a:gd name="T8" fmla="*/ 55 w 141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14">
                  <a:moveTo>
                    <a:pt x="55" y="0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36" y="91"/>
                    <a:pt x="86" y="114"/>
                    <a:pt x="141" y="114"/>
                  </a:cubicBezTo>
                  <a:cubicBezTo>
                    <a:pt x="141" y="36"/>
                    <a:pt x="141" y="36"/>
                    <a:pt x="141" y="36"/>
                  </a:cubicBezTo>
                  <a:cubicBezTo>
                    <a:pt x="107" y="36"/>
                    <a:pt x="77" y="22"/>
                    <a:pt x="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/>
          </p:spPr>
          <p:txBody>
            <a:bodyPr vert="horz" wrap="square" lIns="85954" tIns="42977" rIns="85954" bIns="42977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5008098" y="3128862"/>
              <a:ext cx="452932" cy="763621"/>
            </a:xfrm>
            <a:custGeom>
              <a:avLst/>
              <a:gdLst>
                <a:gd name="T0" fmla="*/ 51 w 51"/>
                <a:gd name="T1" fmla="*/ 15 h 86"/>
                <a:gd name="T2" fmla="*/ 36 w 51"/>
                <a:gd name="T3" fmla="*/ 0 h 86"/>
                <a:gd name="T4" fmla="*/ 0 w 51"/>
                <a:gd name="T5" fmla="*/ 86 h 86"/>
                <a:gd name="T6" fmla="*/ 22 w 51"/>
                <a:gd name="T7" fmla="*/ 86 h 86"/>
                <a:gd name="T8" fmla="*/ 51 w 51"/>
                <a:gd name="T9" fmla="*/ 1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86">
                  <a:moveTo>
                    <a:pt x="51" y="15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14" y="22"/>
                    <a:pt x="0" y="52"/>
                    <a:pt x="0" y="86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2" y="58"/>
                    <a:pt x="33" y="33"/>
                    <a:pt x="51" y="1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85954" tIns="42977" rIns="85954" bIns="42977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6093638" y="2806943"/>
              <a:ext cx="763621" cy="452932"/>
            </a:xfrm>
            <a:custGeom>
              <a:avLst/>
              <a:gdLst>
                <a:gd name="T0" fmla="*/ 71 w 86"/>
                <a:gd name="T1" fmla="*/ 51 h 51"/>
                <a:gd name="T2" fmla="*/ 86 w 86"/>
                <a:gd name="T3" fmla="*/ 36 h 51"/>
                <a:gd name="T4" fmla="*/ 0 w 86"/>
                <a:gd name="T5" fmla="*/ 0 h 51"/>
                <a:gd name="T6" fmla="*/ 0 w 86"/>
                <a:gd name="T7" fmla="*/ 22 h 51"/>
                <a:gd name="T8" fmla="*/ 71 w 86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51">
                  <a:moveTo>
                    <a:pt x="71" y="51"/>
                  </a:moveTo>
                  <a:cubicBezTo>
                    <a:pt x="86" y="36"/>
                    <a:pt x="86" y="36"/>
                    <a:pt x="86" y="36"/>
                  </a:cubicBezTo>
                  <a:cubicBezTo>
                    <a:pt x="64" y="14"/>
                    <a:pt x="34" y="0"/>
                    <a:pt x="0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28" y="22"/>
                    <a:pt x="53" y="33"/>
                    <a:pt x="71" y="5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85954" tIns="42977" rIns="85954" bIns="42977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4828422" y="3892483"/>
              <a:ext cx="535284" cy="890892"/>
            </a:xfrm>
            <a:custGeom>
              <a:avLst/>
              <a:gdLst>
                <a:gd name="T0" fmla="*/ 26 w 60"/>
                <a:gd name="T1" fmla="*/ 0 h 100"/>
                <a:gd name="T2" fmla="*/ 0 w 60"/>
                <a:gd name="T3" fmla="*/ 0 h 100"/>
                <a:gd name="T4" fmla="*/ 42 w 60"/>
                <a:gd name="T5" fmla="*/ 100 h 100"/>
                <a:gd name="T6" fmla="*/ 60 w 60"/>
                <a:gd name="T7" fmla="*/ 82 h 100"/>
                <a:gd name="T8" fmla="*/ 26 w 60"/>
                <a:gd name="T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00">
                  <a:moveTo>
                    <a:pt x="2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9"/>
                    <a:pt x="16" y="75"/>
                    <a:pt x="42" y="100"/>
                  </a:cubicBezTo>
                  <a:cubicBezTo>
                    <a:pt x="60" y="82"/>
                    <a:pt x="60" y="82"/>
                    <a:pt x="60" y="82"/>
                  </a:cubicBezTo>
                  <a:cubicBezTo>
                    <a:pt x="39" y="61"/>
                    <a:pt x="26" y="32"/>
                    <a:pt x="26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85954" tIns="42977" rIns="85954" bIns="42977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5202746" y="2627267"/>
              <a:ext cx="890892" cy="535284"/>
            </a:xfrm>
            <a:custGeom>
              <a:avLst/>
              <a:gdLst>
                <a:gd name="T0" fmla="*/ 100 w 100"/>
                <a:gd name="T1" fmla="*/ 26 h 60"/>
                <a:gd name="T2" fmla="*/ 100 w 100"/>
                <a:gd name="T3" fmla="*/ 0 h 60"/>
                <a:gd name="T4" fmla="*/ 0 w 100"/>
                <a:gd name="T5" fmla="*/ 42 h 60"/>
                <a:gd name="T6" fmla="*/ 18 w 100"/>
                <a:gd name="T7" fmla="*/ 60 h 60"/>
                <a:gd name="T8" fmla="*/ 100 w 100"/>
                <a:gd name="T9" fmla="*/ 2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60">
                  <a:moveTo>
                    <a:pt x="100" y="26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61" y="0"/>
                    <a:pt x="25" y="16"/>
                    <a:pt x="0" y="42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39" y="39"/>
                    <a:pt x="68" y="26"/>
                    <a:pt x="100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85954" tIns="42977" rIns="85954" bIns="42977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6726246" y="3892483"/>
              <a:ext cx="452932" cy="763621"/>
            </a:xfrm>
            <a:custGeom>
              <a:avLst/>
              <a:gdLst>
                <a:gd name="T0" fmla="*/ 0 w 51"/>
                <a:gd name="T1" fmla="*/ 71 h 86"/>
                <a:gd name="T2" fmla="*/ 15 w 51"/>
                <a:gd name="T3" fmla="*/ 86 h 86"/>
                <a:gd name="T4" fmla="*/ 51 w 51"/>
                <a:gd name="T5" fmla="*/ 0 h 86"/>
                <a:gd name="T6" fmla="*/ 29 w 51"/>
                <a:gd name="T7" fmla="*/ 0 h 86"/>
                <a:gd name="T8" fmla="*/ 0 w 51"/>
                <a:gd name="T9" fmla="*/ 7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86">
                  <a:moveTo>
                    <a:pt x="0" y="71"/>
                  </a:moveTo>
                  <a:cubicBezTo>
                    <a:pt x="15" y="86"/>
                    <a:pt x="15" y="86"/>
                    <a:pt x="15" y="86"/>
                  </a:cubicBezTo>
                  <a:cubicBezTo>
                    <a:pt x="37" y="64"/>
                    <a:pt x="51" y="34"/>
                    <a:pt x="5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28"/>
                    <a:pt x="18" y="53"/>
                    <a:pt x="0" y="7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85954" tIns="42977" rIns="85954" bIns="42977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5330017" y="4525091"/>
              <a:ext cx="763621" cy="452932"/>
            </a:xfrm>
            <a:custGeom>
              <a:avLst/>
              <a:gdLst>
                <a:gd name="T0" fmla="*/ 15 w 86"/>
                <a:gd name="T1" fmla="*/ 0 h 51"/>
                <a:gd name="T2" fmla="*/ 0 w 86"/>
                <a:gd name="T3" fmla="*/ 15 h 51"/>
                <a:gd name="T4" fmla="*/ 86 w 86"/>
                <a:gd name="T5" fmla="*/ 51 h 51"/>
                <a:gd name="T6" fmla="*/ 86 w 86"/>
                <a:gd name="T7" fmla="*/ 29 h 51"/>
                <a:gd name="T8" fmla="*/ 15 w 86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51">
                  <a:moveTo>
                    <a:pt x="15" y="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22" y="37"/>
                    <a:pt x="52" y="51"/>
                    <a:pt x="86" y="51"/>
                  </a:cubicBezTo>
                  <a:cubicBezTo>
                    <a:pt x="86" y="29"/>
                    <a:pt x="86" y="29"/>
                    <a:pt x="86" y="29"/>
                  </a:cubicBezTo>
                  <a:cubicBezTo>
                    <a:pt x="58" y="29"/>
                    <a:pt x="33" y="18"/>
                    <a:pt x="15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85954" tIns="42977" rIns="85954" bIns="42977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23570" y="3001591"/>
              <a:ext cx="535284" cy="890892"/>
            </a:xfrm>
            <a:custGeom>
              <a:avLst/>
              <a:gdLst>
                <a:gd name="T0" fmla="*/ 0 w 60"/>
                <a:gd name="T1" fmla="*/ 18 h 100"/>
                <a:gd name="T2" fmla="*/ 34 w 60"/>
                <a:gd name="T3" fmla="*/ 100 h 100"/>
                <a:gd name="T4" fmla="*/ 60 w 60"/>
                <a:gd name="T5" fmla="*/ 100 h 100"/>
                <a:gd name="T6" fmla="*/ 18 w 60"/>
                <a:gd name="T7" fmla="*/ 0 h 100"/>
                <a:gd name="T8" fmla="*/ 0 w 60"/>
                <a:gd name="T9" fmla="*/ 1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00">
                  <a:moveTo>
                    <a:pt x="0" y="18"/>
                  </a:moveTo>
                  <a:cubicBezTo>
                    <a:pt x="21" y="39"/>
                    <a:pt x="34" y="68"/>
                    <a:pt x="34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61"/>
                    <a:pt x="44" y="25"/>
                    <a:pt x="18" y="0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85954" tIns="42977" rIns="85954" bIns="42977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093638" y="4622415"/>
              <a:ext cx="890892" cy="535284"/>
            </a:xfrm>
            <a:custGeom>
              <a:avLst/>
              <a:gdLst>
                <a:gd name="T0" fmla="*/ 0 w 100"/>
                <a:gd name="T1" fmla="*/ 34 h 60"/>
                <a:gd name="T2" fmla="*/ 0 w 100"/>
                <a:gd name="T3" fmla="*/ 60 h 60"/>
                <a:gd name="T4" fmla="*/ 100 w 100"/>
                <a:gd name="T5" fmla="*/ 18 h 60"/>
                <a:gd name="T6" fmla="*/ 82 w 100"/>
                <a:gd name="T7" fmla="*/ 0 h 60"/>
                <a:gd name="T8" fmla="*/ 0 w 100"/>
                <a:gd name="T9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60">
                  <a:moveTo>
                    <a:pt x="0" y="34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39" y="60"/>
                    <a:pt x="75" y="44"/>
                    <a:pt x="100" y="18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61" y="21"/>
                    <a:pt x="32" y="34"/>
                    <a:pt x="0" y="34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85954" tIns="42977" rIns="85954" bIns="42977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5285097" y="2220100"/>
              <a:ext cx="345401" cy="301511"/>
            </a:xfrm>
            <a:custGeom>
              <a:avLst/>
              <a:gdLst>
                <a:gd name="T0" fmla="*/ 18 w 84"/>
                <a:gd name="T1" fmla="*/ 0 h 73"/>
                <a:gd name="T2" fmla="*/ 26 w 84"/>
                <a:gd name="T3" fmla="*/ 7 h 73"/>
                <a:gd name="T4" fmla="*/ 10 w 84"/>
                <a:gd name="T5" fmla="*/ 7 h 73"/>
                <a:gd name="T6" fmla="*/ 18 w 84"/>
                <a:gd name="T7" fmla="*/ 0 h 73"/>
                <a:gd name="T8" fmla="*/ 49 w 84"/>
                <a:gd name="T9" fmla="*/ 15 h 73"/>
                <a:gd name="T10" fmla="*/ 67 w 84"/>
                <a:gd name="T11" fmla="*/ 22 h 73"/>
                <a:gd name="T12" fmla="*/ 75 w 84"/>
                <a:gd name="T13" fmla="*/ 41 h 73"/>
                <a:gd name="T14" fmla="*/ 67 w 84"/>
                <a:gd name="T15" fmla="*/ 60 h 73"/>
                <a:gd name="T16" fmla="*/ 49 w 84"/>
                <a:gd name="T17" fmla="*/ 67 h 73"/>
                <a:gd name="T18" fmla="*/ 30 w 84"/>
                <a:gd name="T19" fmla="*/ 60 h 73"/>
                <a:gd name="T20" fmla="*/ 22 w 84"/>
                <a:gd name="T21" fmla="*/ 41 h 73"/>
                <a:gd name="T22" fmla="*/ 30 w 84"/>
                <a:gd name="T23" fmla="*/ 22 h 73"/>
                <a:gd name="T24" fmla="*/ 49 w 84"/>
                <a:gd name="T25" fmla="*/ 15 h 73"/>
                <a:gd name="T26" fmla="*/ 45 w 84"/>
                <a:gd name="T27" fmla="*/ 28 h 73"/>
                <a:gd name="T28" fmla="*/ 35 w 84"/>
                <a:gd name="T29" fmla="*/ 33 h 73"/>
                <a:gd name="T30" fmla="*/ 36 w 84"/>
                <a:gd name="T31" fmla="*/ 44 h 73"/>
                <a:gd name="T32" fmla="*/ 44 w 84"/>
                <a:gd name="T33" fmla="*/ 38 h 73"/>
                <a:gd name="T34" fmla="*/ 45 w 84"/>
                <a:gd name="T35" fmla="*/ 28 h 73"/>
                <a:gd name="T36" fmla="*/ 62 w 84"/>
                <a:gd name="T37" fmla="*/ 28 h 73"/>
                <a:gd name="T38" fmla="*/ 49 w 84"/>
                <a:gd name="T39" fmla="*/ 23 h 73"/>
                <a:gd name="T40" fmla="*/ 36 w 84"/>
                <a:gd name="T41" fmla="*/ 28 h 73"/>
                <a:gd name="T42" fmla="*/ 31 w 84"/>
                <a:gd name="T43" fmla="*/ 41 h 73"/>
                <a:gd name="T44" fmla="*/ 36 w 84"/>
                <a:gd name="T45" fmla="*/ 54 h 73"/>
                <a:gd name="T46" fmla="*/ 49 w 84"/>
                <a:gd name="T47" fmla="*/ 59 h 73"/>
                <a:gd name="T48" fmla="*/ 62 w 84"/>
                <a:gd name="T49" fmla="*/ 54 h 73"/>
                <a:gd name="T50" fmla="*/ 67 w 84"/>
                <a:gd name="T51" fmla="*/ 41 h 73"/>
                <a:gd name="T52" fmla="*/ 62 w 84"/>
                <a:gd name="T53" fmla="*/ 28 h 73"/>
                <a:gd name="T54" fmla="*/ 35 w 84"/>
                <a:gd name="T55" fmla="*/ 0 h 73"/>
                <a:gd name="T56" fmla="*/ 29 w 84"/>
                <a:gd name="T57" fmla="*/ 11 h 73"/>
                <a:gd name="T58" fmla="*/ 9 w 84"/>
                <a:gd name="T59" fmla="*/ 11 h 73"/>
                <a:gd name="T60" fmla="*/ 0 w 84"/>
                <a:gd name="T61" fmla="*/ 21 h 73"/>
                <a:gd name="T62" fmla="*/ 0 w 84"/>
                <a:gd name="T63" fmla="*/ 63 h 73"/>
                <a:gd name="T64" fmla="*/ 9 w 84"/>
                <a:gd name="T65" fmla="*/ 73 h 73"/>
                <a:gd name="T66" fmla="*/ 74 w 84"/>
                <a:gd name="T67" fmla="*/ 73 h 73"/>
                <a:gd name="T68" fmla="*/ 84 w 84"/>
                <a:gd name="T69" fmla="*/ 63 h 73"/>
                <a:gd name="T70" fmla="*/ 84 w 84"/>
                <a:gd name="T71" fmla="*/ 21 h 73"/>
                <a:gd name="T72" fmla="*/ 74 w 84"/>
                <a:gd name="T73" fmla="*/ 11 h 73"/>
                <a:gd name="T74" fmla="*/ 71 w 84"/>
                <a:gd name="T75" fmla="*/ 11 h 73"/>
                <a:gd name="T76" fmla="*/ 64 w 84"/>
                <a:gd name="T77" fmla="*/ 0 h 73"/>
                <a:gd name="T78" fmla="*/ 35 w 84"/>
                <a:gd name="T7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4" h="73">
                  <a:moveTo>
                    <a:pt x="18" y="0"/>
                  </a:moveTo>
                  <a:cubicBezTo>
                    <a:pt x="22" y="0"/>
                    <a:pt x="25" y="3"/>
                    <a:pt x="26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4" y="0"/>
                    <a:pt x="18" y="0"/>
                  </a:cubicBezTo>
                  <a:close/>
                  <a:moveTo>
                    <a:pt x="49" y="15"/>
                  </a:moveTo>
                  <a:cubicBezTo>
                    <a:pt x="56" y="15"/>
                    <a:pt x="63" y="18"/>
                    <a:pt x="67" y="22"/>
                  </a:cubicBezTo>
                  <a:cubicBezTo>
                    <a:pt x="72" y="27"/>
                    <a:pt x="75" y="34"/>
                    <a:pt x="75" y="41"/>
                  </a:cubicBezTo>
                  <a:cubicBezTo>
                    <a:pt x="75" y="48"/>
                    <a:pt x="72" y="55"/>
                    <a:pt x="67" y="60"/>
                  </a:cubicBezTo>
                  <a:cubicBezTo>
                    <a:pt x="63" y="64"/>
                    <a:pt x="56" y="67"/>
                    <a:pt x="49" y="67"/>
                  </a:cubicBezTo>
                  <a:cubicBezTo>
                    <a:pt x="41" y="67"/>
                    <a:pt x="35" y="64"/>
                    <a:pt x="30" y="60"/>
                  </a:cubicBezTo>
                  <a:cubicBezTo>
                    <a:pt x="25" y="55"/>
                    <a:pt x="22" y="48"/>
                    <a:pt x="22" y="41"/>
                  </a:cubicBezTo>
                  <a:cubicBezTo>
                    <a:pt x="22" y="34"/>
                    <a:pt x="25" y="27"/>
                    <a:pt x="30" y="22"/>
                  </a:cubicBezTo>
                  <a:cubicBezTo>
                    <a:pt x="35" y="18"/>
                    <a:pt x="41" y="15"/>
                    <a:pt x="49" y="15"/>
                  </a:cubicBezTo>
                  <a:close/>
                  <a:moveTo>
                    <a:pt x="45" y="28"/>
                  </a:moveTo>
                  <a:cubicBezTo>
                    <a:pt x="42" y="26"/>
                    <a:pt x="37" y="28"/>
                    <a:pt x="35" y="33"/>
                  </a:cubicBezTo>
                  <a:cubicBezTo>
                    <a:pt x="32" y="37"/>
                    <a:pt x="33" y="42"/>
                    <a:pt x="36" y="44"/>
                  </a:cubicBezTo>
                  <a:cubicBezTo>
                    <a:pt x="40" y="46"/>
                    <a:pt x="41" y="42"/>
                    <a:pt x="44" y="38"/>
                  </a:cubicBezTo>
                  <a:cubicBezTo>
                    <a:pt x="46" y="33"/>
                    <a:pt x="49" y="30"/>
                    <a:pt x="45" y="28"/>
                  </a:cubicBezTo>
                  <a:close/>
                  <a:moveTo>
                    <a:pt x="62" y="28"/>
                  </a:moveTo>
                  <a:cubicBezTo>
                    <a:pt x="58" y="25"/>
                    <a:pt x="54" y="23"/>
                    <a:pt x="49" y="23"/>
                  </a:cubicBezTo>
                  <a:cubicBezTo>
                    <a:pt x="44" y="23"/>
                    <a:pt x="39" y="25"/>
                    <a:pt x="36" y="28"/>
                  </a:cubicBezTo>
                  <a:cubicBezTo>
                    <a:pt x="33" y="31"/>
                    <a:pt x="31" y="36"/>
                    <a:pt x="31" y="41"/>
                  </a:cubicBezTo>
                  <a:cubicBezTo>
                    <a:pt x="31" y="46"/>
                    <a:pt x="33" y="50"/>
                    <a:pt x="36" y="54"/>
                  </a:cubicBezTo>
                  <a:cubicBezTo>
                    <a:pt x="39" y="57"/>
                    <a:pt x="44" y="59"/>
                    <a:pt x="49" y="59"/>
                  </a:cubicBezTo>
                  <a:cubicBezTo>
                    <a:pt x="54" y="59"/>
                    <a:pt x="58" y="57"/>
                    <a:pt x="62" y="54"/>
                  </a:cubicBezTo>
                  <a:cubicBezTo>
                    <a:pt x="65" y="50"/>
                    <a:pt x="67" y="46"/>
                    <a:pt x="67" y="41"/>
                  </a:cubicBezTo>
                  <a:cubicBezTo>
                    <a:pt x="67" y="36"/>
                    <a:pt x="65" y="31"/>
                    <a:pt x="62" y="28"/>
                  </a:cubicBezTo>
                  <a:close/>
                  <a:moveTo>
                    <a:pt x="35" y="0"/>
                  </a:moveTo>
                  <a:cubicBezTo>
                    <a:pt x="29" y="11"/>
                    <a:pt x="29" y="11"/>
                    <a:pt x="2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4" y="11"/>
                    <a:pt x="0" y="15"/>
                    <a:pt x="0" y="21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9"/>
                    <a:pt x="4" y="73"/>
                    <a:pt x="9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9" y="73"/>
                    <a:pt x="84" y="69"/>
                    <a:pt x="84" y="63"/>
                  </a:cubicBezTo>
                  <a:cubicBezTo>
                    <a:pt x="84" y="21"/>
                    <a:pt x="84" y="21"/>
                    <a:pt x="84" y="21"/>
                  </a:cubicBezTo>
                  <a:cubicBezTo>
                    <a:pt x="84" y="15"/>
                    <a:pt x="79" y="11"/>
                    <a:pt x="74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64" y="0"/>
                    <a:pt x="64" y="0"/>
                    <a:pt x="64" y="0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5954" tIns="42977" rIns="85954" bIns="42977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zh-CN" altLang="en-US" sz="1692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Freeform 27"/>
            <p:cNvSpPr>
              <a:spLocks noEditPoints="1"/>
            </p:cNvSpPr>
            <p:nvPr/>
          </p:nvSpPr>
          <p:spPr bwMode="auto">
            <a:xfrm>
              <a:off x="7214347" y="4238847"/>
              <a:ext cx="374026" cy="383568"/>
            </a:xfrm>
            <a:custGeom>
              <a:avLst/>
              <a:gdLst>
                <a:gd name="T0" fmla="*/ 80 w 91"/>
                <a:gd name="T1" fmla="*/ 44 h 93"/>
                <a:gd name="T2" fmla="*/ 87 w 91"/>
                <a:gd name="T3" fmla="*/ 37 h 93"/>
                <a:gd name="T4" fmla="*/ 87 w 91"/>
                <a:gd name="T5" fmla="*/ 23 h 93"/>
                <a:gd name="T6" fmla="*/ 68 w 91"/>
                <a:gd name="T7" fmla="*/ 4 h 93"/>
                <a:gd name="T8" fmla="*/ 54 w 91"/>
                <a:gd name="T9" fmla="*/ 4 h 93"/>
                <a:gd name="T10" fmla="*/ 47 w 91"/>
                <a:gd name="T11" fmla="*/ 11 h 93"/>
                <a:gd name="T12" fmla="*/ 80 w 91"/>
                <a:gd name="T13" fmla="*/ 44 h 93"/>
                <a:gd name="T14" fmla="*/ 52 w 91"/>
                <a:gd name="T15" fmla="*/ 23 h 93"/>
                <a:gd name="T16" fmla="*/ 68 w 91"/>
                <a:gd name="T17" fmla="*/ 39 h 93"/>
                <a:gd name="T18" fmla="*/ 77 w 91"/>
                <a:gd name="T19" fmla="*/ 48 h 93"/>
                <a:gd name="T20" fmla="*/ 43 w 91"/>
                <a:gd name="T21" fmla="*/ 81 h 93"/>
                <a:gd name="T22" fmla="*/ 34 w 91"/>
                <a:gd name="T23" fmla="*/ 73 h 93"/>
                <a:gd name="T24" fmla="*/ 19 w 91"/>
                <a:gd name="T25" fmla="*/ 59 h 93"/>
                <a:gd name="T26" fmla="*/ 41 w 91"/>
                <a:gd name="T27" fmla="*/ 37 h 93"/>
                <a:gd name="T28" fmla="*/ 39 w 91"/>
                <a:gd name="T29" fmla="*/ 34 h 93"/>
                <a:gd name="T30" fmla="*/ 16 w 91"/>
                <a:gd name="T31" fmla="*/ 57 h 93"/>
                <a:gd name="T32" fmla="*/ 10 w 91"/>
                <a:gd name="T33" fmla="*/ 48 h 93"/>
                <a:gd name="T34" fmla="*/ 43 w 91"/>
                <a:gd name="T35" fmla="*/ 14 h 93"/>
                <a:gd name="T36" fmla="*/ 52 w 91"/>
                <a:gd name="T37" fmla="*/ 23 h 93"/>
                <a:gd name="T38" fmla="*/ 4 w 91"/>
                <a:gd name="T39" fmla="*/ 69 h 93"/>
                <a:gd name="T40" fmla="*/ 0 w 91"/>
                <a:gd name="T41" fmla="*/ 86 h 93"/>
                <a:gd name="T42" fmla="*/ 6 w 91"/>
                <a:gd name="T43" fmla="*/ 93 h 93"/>
                <a:gd name="T44" fmla="*/ 24 w 91"/>
                <a:gd name="T45" fmla="*/ 89 h 93"/>
                <a:gd name="T46" fmla="*/ 4 w 91"/>
                <a:gd name="T47" fmla="*/ 6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1" h="93">
                  <a:moveTo>
                    <a:pt x="80" y="44"/>
                  </a:moveTo>
                  <a:cubicBezTo>
                    <a:pt x="87" y="37"/>
                    <a:pt x="87" y="37"/>
                    <a:pt x="87" y="37"/>
                  </a:cubicBezTo>
                  <a:cubicBezTo>
                    <a:pt x="91" y="33"/>
                    <a:pt x="91" y="27"/>
                    <a:pt x="87" y="23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4" y="0"/>
                    <a:pt x="58" y="0"/>
                    <a:pt x="54" y="4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80" y="44"/>
                    <a:pt x="80" y="44"/>
                    <a:pt x="80" y="44"/>
                  </a:cubicBezTo>
                  <a:close/>
                  <a:moveTo>
                    <a:pt x="52" y="23"/>
                  </a:moveTo>
                  <a:cubicBezTo>
                    <a:pt x="68" y="39"/>
                    <a:pt x="68" y="39"/>
                    <a:pt x="68" y="39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35" y="83"/>
                    <a:pt x="33" y="79"/>
                    <a:pt x="34" y="73"/>
                  </a:cubicBezTo>
                  <a:cubicBezTo>
                    <a:pt x="26" y="72"/>
                    <a:pt x="20" y="68"/>
                    <a:pt x="19" y="59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0" y="58"/>
                    <a:pt x="9" y="54"/>
                    <a:pt x="10" y="48"/>
                  </a:cubicBezTo>
                  <a:cubicBezTo>
                    <a:pt x="21" y="37"/>
                    <a:pt x="32" y="26"/>
                    <a:pt x="43" y="14"/>
                  </a:cubicBezTo>
                  <a:cubicBezTo>
                    <a:pt x="52" y="23"/>
                    <a:pt x="52" y="23"/>
                    <a:pt x="52" y="23"/>
                  </a:cubicBezTo>
                  <a:close/>
                  <a:moveTo>
                    <a:pt x="4" y="69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6" y="93"/>
                    <a:pt x="6" y="93"/>
                    <a:pt x="6" y="93"/>
                  </a:cubicBezTo>
                  <a:cubicBezTo>
                    <a:pt x="24" y="89"/>
                    <a:pt x="24" y="89"/>
                    <a:pt x="24" y="89"/>
                  </a:cubicBezTo>
                  <a:lnTo>
                    <a:pt x="4" y="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85954" tIns="42977" rIns="85954" bIns="42977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zh-CN" altLang="en-US" sz="1692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Freeform 28"/>
            <p:cNvSpPr>
              <a:spLocks noEditPoints="1"/>
            </p:cNvSpPr>
            <p:nvPr/>
          </p:nvSpPr>
          <p:spPr bwMode="auto">
            <a:xfrm>
              <a:off x="4397401" y="4268378"/>
              <a:ext cx="349218" cy="431275"/>
            </a:xfrm>
            <a:custGeom>
              <a:avLst/>
              <a:gdLst>
                <a:gd name="T0" fmla="*/ 0 w 85"/>
                <a:gd name="T1" fmla="*/ 29 h 105"/>
                <a:gd name="T2" fmla="*/ 50 w 85"/>
                <a:gd name="T3" fmla="*/ 0 h 105"/>
                <a:gd name="T4" fmla="*/ 70 w 85"/>
                <a:gd name="T5" fmla="*/ 35 h 105"/>
                <a:gd name="T6" fmla="*/ 56 w 85"/>
                <a:gd name="T7" fmla="*/ 42 h 105"/>
                <a:gd name="T8" fmla="*/ 69 w 85"/>
                <a:gd name="T9" fmla="*/ 64 h 105"/>
                <a:gd name="T10" fmla="*/ 67 w 85"/>
                <a:gd name="T11" fmla="*/ 68 h 105"/>
                <a:gd name="T12" fmla="*/ 72 w 85"/>
                <a:gd name="T13" fmla="*/ 69 h 105"/>
                <a:gd name="T14" fmla="*/ 70 w 85"/>
                <a:gd name="T15" fmla="*/ 73 h 105"/>
                <a:gd name="T16" fmla="*/ 72 w 85"/>
                <a:gd name="T17" fmla="*/ 77 h 105"/>
                <a:gd name="T18" fmla="*/ 77 w 85"/>
                <a:gd name="T19" fmla="*/ 77 h 105"/>
                <a:gd name="T20" fmla="*/ 81 w 85"/>
                <a:gd name="T21" fmla="*/ 85 h 105"/>
                <a:gd name="T22" fmla="*/ 80 w 85"/>
                <a:gd name="T23" fmla="*/ 89 h 105"/>
                <a:gd name="T24" fmla="*/ 85 w 85"/>
                <a:gd name="T25" fmla="*/ 91 h 105"/>
                <a:gd name="T26" fmla="*/ 79 w 85"/>
                <a:gd name="T27" fmla="*/ 98 h 105"/>
                <a:gd name="T28" fmla="*/ 69 w 85"/>
                <a:gd name="T29" fmla="*/ 81 h 105"/>
                <a:gd name="T30" fmla="*/ 65 w 85"/>
                <a:gd name="T31" fmla="*/ 83 h 105"/>
                <a:gd name="T32" fmla="*/ 76 w 85"/>
                <a:gd name="T33" fmla="*/ 102 h 105"/>
                <a:gd name="T34" fmla="*/ 73 w 85"/>
                <a:gd name="T35" fmla="*/ 105 h 105"/>
                <a:gd name="T36" fmla="*/ 71 w 85"/>
                <a:gd name="T37" fmla="*/ 105 h 105"/>
                <a:gd name="T38" fmla="*/ 46 w 85"/>
                <a:gd name="T39" fmla="*/ 63 h 105"/>
                <a:gd name="T40" fmla="*/ 45 w 85"/>
                <a:gd name="T41" fmla="*/ 64 h 105"/>
                <a:gd name="T42" fmla="*/ 68 w 85"/>
                <a:gd name="T43" fmla="*/ 105 h 105"/>
                <a:gd name="T44" fmla="*/ 63 w 85"/>
                <a:gd name="T45" fmla="*/ 104 h 105"/>
                <a:gd name="T46" fmla="*/ 34 w 85"/>
                <a:gd name="T47" fmla="*/ 55 h 105"/>
                <a:gd name="T48" fmla="*/ 20 w 85"/>
                <a:gd name="T49" fmla="*/ 63 h 105"/>
                <a:gd name="T50" fmla="*/ 0 w 85"/>
                <a:gd name="T51" fmla="*/ 29 h 105"/>
                <a:gd name="T52" fmla="*/ 14 w 85"/>
                <a:gd name="T53" fmla="*/ 28 h 105"/>
                <a:gd name="T54" fmla="*/ 22 w 85"/>
                <a:gd name="T55" fmla="*/ 42 h 105"/>
                <a:gd name="T56" fmla="*/ 49 w 85"/>
                <a:gd name="T57" fmla="*/ 26 h 105"/>
                <a:gd name="T58" fmla="*/ 42 w 85"/>
                <a:gd name="T59" fmla="*/ 12 h 105"/>
                <a:gd name="T60" fmla="*/ 14 w 85"/>
                <a:gd name="T61" fmla="*/ 2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5" h="105">
                  <a:moveTo>
                    <a:pt x="0" y="29"/>
                  </a:moveTo>
                  <a:cubicBezTo>
                    <a:pt x="13" y="12"/>
                    <a:pt x="30" y="3"/>
                    <a:pt x="50" y="0"/>
                  </a:cubicBezTo>
                  <a:cubicBezTo>
                    <a:pt x="56" y="11"/>
                    <a:pt x="63" y="23"/>
                    <a:pt x="70" y="35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72" y="69"/>
                    <a:pt x="72" y="69"/>
                    <a:pt x="72" y="69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2" y="77"/>
                    <a:pt x="72" y="77"/>
                    <a:pt x="72" y="77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81" y="85"/>
                    <a:pt x="81" y="85"/>
                    <a:pt x="81" y="85"/>
                  </a:cubicBezTo>
                  <a:cubicBezTo>
                    <a:pt x="80" y="89"/>
                    <a:pt x="80" y="89"/>
                    <a:pt x="80" y="89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5" y="83"/>
                    <a:pt x="65" y="83"/>
                    <a:pt x="65" y="83"/>
                  </a:cubicBezTo>
                  <a:cubicBezTo>
                    <a:pt x="76" y="102"/>
                    <a:pt x="76" y="102"/>
                    <a:pt x="76" y="102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5" y="64"/>
                    <a:pt x="45" y="64"/>
                    <a:pt x="45" y="64"/>
                  </a:cubicBezTo>
                  <a:cubicBezTo>
                    <a:pt x="68" y="105"/>
                    <a:pt x="68" y="105"/>
                    <a:pt x="68" y="105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13" y="52"/>
                    <a:pt x="7" y="40"/>
                    <a:pt x="0" y="29"/>
                  </a:cubicBezTo>
                  <a:close/>
                  <a:moveTo>
                    <a:pt x="14" y="28"/>
                  </a:moveTo>
                  <a:cubicBezTo>
                    <a:pt x="22" y="42"/>
                    <a:pt x="22" y="42"/>
                    <a:pt x="22" y="42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2" y="12"/>
                    <a:pt x="42" y="12"/>
                    <a:pt x="42" y="12"/>
                  </a:cubicBezTo>
                  <a:lnTo>
                    <a:pt x="14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5954" tIns="42977" rIns="85954" bIns="42977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zh-CN" altLang="en-US" sz="1692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Freeform 29"/>
            <p:cNvSpPr>
              <a:spLocks noEditPoints="1"/>
            </p:cNvSpPr>
            <p:nvPr/>
          </p:nvSpPr>
          <p:spPr bwMode="auto">
            <a:xfrm>
              <a:off x="7474895" y="3083942"/>
              <a:ext cx="328227" cy="379752"/>
            </a:xfrm>
            <a:custGeom>
              <a:avLst/>
              <a:gdLst>
                <a:gd name="T0" fmla="*/ 62 w 80"/>
                <a:gd name="T1" fmla="*/ 22 h 92"/>
                <a:gd name="T2" fmla="*/ 37 w 80"/>
                <a:gd name="T3" fmla="*/ 43 h 92"/>
                <a:gd name="T4" fmla="*/ 37 w 80"/>
                <a:gd name="T5" fmla="*/ 33 h 92"/>
                <a:gd name="T6" fmla="*/ 5 w 80"/>
                <a:gd name="T7" fmla="*/ 58 h 92"/>
                <a:gd name="T8" fmla="*/ 0 w 80"/>
                <a:gd name="T9" fmla="*/ 58 h 92"/>
                <a:gd name="T10" fmla="*/ 37 w 80"/>
                <a:gd name="T11" fmla="*/ 10 h 92"/>
                <a:gd name="T12" fmla="*/ 37 w 80"/>
                <a:gd name="T13" fmla="*/ 0 h 92"/>
                <a:gd name="T14" fmla="*/ 62 w 80"/>
                <a:gd name="T15" fmla="*/ 22 h 92"/>
                <a:gd name="T16" fmla="*/ 44 w 80"/>
                <a:gd name="T17" fmla="*/ 59 h 92"/>
                <a:gd name="T18" fmla="*/ 44 w 80"/>
                <a:gd name="T19" fmla="*/ 49 h 92"/>
                <a:gd name="T20" fmla="*/ 16 w 80"/>
                <a:gd name="T21" fmla="*/ 71 h 92"/>
                <a:gd name="T22" fmla="*/ 44 w 80"/>
                <a:gd name="T23" fmla="*/ 92 h 92"/>
                <a:gd name="T24" fmla="*/ 44 w 80"/>
                <a:gd name="T25" fmla="*/ 82 h 92"/>
                <a:gd name="T26" fmla="*/ 80 w 80"/>
                <a:gd name="T27" fmla="*/ 37 h 92"/>
                <a:gd name="T28" fmla="*/ 75 w 80"/>
                <a:gd name="T29" fmla="*/ 37 h 92"/>
                <a:gd name="T30" fmla="*/ 44 w 80"/>
                <a:gd name="T31" fmla="*/ 59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0" h="92">
                  <a:moveTo>
                    <a:pt x="62" y="22"/>
                  </a:moveTo>
                  <a:cubicBezTo>
                    <a:pt x="37" y="43"/>
                    <a:pt x="37" y="43"/>
                    <a:pt x="37" y="4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22" y="36"/>
                    <a:pt x="10" y="44"/>
                    <a:pt x="5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2" y="34"/>
                    <a:pt x="14" y="16"/>
                    <a:pt x="37" y="1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62" y="22"/>
                    <a:pt x="62" y="22"/>
                    <a:pt x="62" y="22"/>
                  </a:cubicBezTo>
                  <a:close/>
                  <a:moveTo>
                    <a:pt x="44" y="59"/>
                  </a:moveTo>
                  <a:cubicBezTo>
                    <a:pt x="44" y="49"/>
                    <a:pt x="44" y="49"/>
                    <a:pt x="44" y="49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66" y="77"/>
                    <a:pt x="78" y="59"/>
                    <a:pt x="80" y="37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69" y="49"/>
                    <a:pt x="57" y="56"/>
                    <a:pt x="44" y="5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85954" tIns="42977" rIns="85954" bIns="42977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zh-CN" altLang="en-US" sz="1692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Freeform 31"/>
            <p:cNvSpPr>
              <a:spLocks noEditPoints="1"/>
            </p:cNvSpPr>
            <p:nvPr/>
          </p:nvSpPr>
          <p:spPr bwMode="auto">
            <a:xfrm>
              <a:off x="5414134" y="4962724"/>
              <a:ext cx="395017" cy="406468"/>
            </a:xfrm>
            <a:custGeom>
              <a:avLst/>
              <a:gdLst>
                <a:gd name="T0" fmla="*/ 5 w 96"/>
                <a:gd name="T1" fmla="*/ 42 h 99"/>
                <a:gd name="T2" fmla="*/ 74 w 96"/>
                <a:gd name="T3" fmla="*/ 42 h 99"/>
                <a:gd name="T4" fmla="*/ 77 w 96"/>
                <a:gd name="T5" fmla="*/ 41 h 99"/>
                <a:gd name="T6" fmla="*/ 91 w 96"/>
                <a:gd name="T7" fmla="*/ 47 h 99"/>
                <a:gd name="T8" fmla="*/ 96 w 96"/>
                <a:gd name="T9" fmla="*/ 60 h 99"/>
                <a:gd name="T10" fmla="*/ 91 w 96"/>
                <a:gd name="T11" fmla="*/ 73 h 99"/>
                <a:gd name="T12" fmla="*/ 77 w 96"/>
                <a:gd name="T13" fmla="*/ 78 h 99"/>
                <a:gd name="T14" fmla="*/ 68 w 96"/>
                <a:gd name="T15" fmla="*/ 76 h 99"/>
                <a:gd name="T16" fmla="*/ 62 w 96"/>
                <a:gd name="T17" fmla="*/ 85 h 99"/>
                <a:gd name="T18" fmla="*/ 67 w 96"/>
                <a:gd name="T19" fmla="*/ 85 h 99"/>
                <a:gd name="T20" fmla="*/ 84 w 96"/>
                <a:gd name="T21" fmla="*/ 85 h 99"/>
                <a:gd name="T22" fmla="*/ 71 w 96"/>
                <a:gd name="T23" fmla="*/ 99 h 99"/>
                <a:gd name="T24" fmla="*/ 17 w 96"/>
                <a:gd name="T25" fmla="*/ 99 h 99"/>
                <a:gd name="T26" fmla="*/ 12 w 96"/>
                <a:gd name="T27" fmla="*/ 99 h 99"/>
                <a:gd name="T28" fmla="*/ 0 w 96"/>
                <a:gd name="T29" fmla="*/ 85 h 99"/>
                <a:gd name="T30" fmla="*/ 17 w 96"/>
                <a:gd name="T31" fmla="*/ 85 h 99"/>
                <a:gd name="T32" fmla="*/ 21 w 96"/>
                <a:gd name="T33" fmla="*/ 85 h 99"/>
                <a:gd name="T34" fmla="*/ 5 w 96"/>
                <a:gd name="T35" fmla="*/ 42 h 99"/>
                <a:gd name="T36" fmla="*/ 56 w 96"/>
                <a:gd name="T37" fmla="*/ 36 h 99"/>
                <a:gd name="T38" fmla="*/ 55 w 96"/>
                <a:gd name="T39" fmla="*/ 6 h 99"/>
                <a:gd name="T40" fmla="*/ 56 w 96"/>
                <a:gd name="T41" fmla="*/ 36 h 99"/>
                <a:gd name="T42" fmla="*/ 43 w 96"/>
                <a:gd name="T43" fmla="*/ 30 h 99"/>
                <a:gd name="T44" fmla="*/ 42 w 96"/>
                <a:gd name="T45" fmla="*/ 0 h 99"/>
                <a:gd name="T46" fmla="*/ 43 w 96"/>
                <a:gd name="T47" fmla="*/ 30 h 99"/>
                <a:gd name="T48" fmla="*/ 30 w 96"/>
                <a:gd name="T49" fmla="*/ 34 h 99"/>
                <a:gd name="T50" fmla="*/ 29 w 96"/>
                <a:gd name="T51" fmla="*/ 4 h 99"/>
                <a:gd name="T52" fmla="*/ 30 w 96"/>
                <a:gd name="T53" fmla="*/ 34 h 99"/>
                <a:gd name="T54" fmla="*/ 15 w 96"/>
                <a:gd name="T55" fmla="*/ 53 h 99"/>
                <a:gd name="T56" fmla="*/ 26 w 96"/>
                <a:gd name="T57" fmla="*/ 80 h 99"/>
                <a:gd name="T58" fmla="*/ 33 w 96"/>
                <a:gd name="T59" fmla="*/ 75 h 99"/>
                <a:gd name="T60" fmla="*/ 24 w 96"/>
                <a:gd name="T61" fmla="*/ 52 h 99"/>
                <a:gd name="T62" fmla="*/ 15 w 96"/>
                <a:gd name="T63" fmla="*/ 53 h 99"/>
                <a:gd name="T64" fmla="*/ 77 w 96"/>
                <a:gd name="T65" fmla="*/ 50 h 99"/>
                <a:gd name="T66" fmla="*/ 72 w 96"/>
                <a:gd name="T67" fmla="*/ 68 h 99"/>
                <a:gd name="T68" fmla="*/ 77 w 96"/>
                <a:gd name="T69" fmla="*/ 70 h 99"/>
                <a:gd name="T70" fmla="*/ 84 w 96"/>
                <a:gd name="T71" fmla="*/ 67 h 99"/>
                <a:gd name="T72" fmla="*/ 87 w 96"/>
                <a:gd name="T73" fmla="*/ 60 h 99"/>
                <a:gd name="T74" fmla="*/ 84 w 96"/>
                <a:gd name="T75" fmla="*/ 53 h 99"/>
                <a:gd name="T76" fmla="*/ 77 w 96"/>
                <a:gd name="T77" fmla="*/ 50 h 99"/>
                <a:gd name="T78" fmla="*/ 77 w 96"/>
                <a:gd name="T79" fmla="*/ 5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6" h="99">
                  <a:moveTo>
                    <a:pt x="5" y="42"/>
                  </a:moveTo>
                  <a:cubicBezTo>
                    <a:pt x="28" y="42"/>
                    <a:pt x="51" y="42"/>
                    <a:pt x="74" y="42"/>
                  </a:cubicBezTo>
                  <a:cubicBezTo>
                    <a:pt x="75" y="41"/>
                    <a:pt x="76" y="41"/>
                    <a:pt x="77" y="41"/>
                  </a:cubicBezTo>
                  <a:cubicBezTo>
                    <a:pt x="83" y="41"/>
                    <a:pt x="87" y="43"/>
                    <a:pt x="91" y="47"/>
                  </a:cubicBezTo>
                  <a:cubicBezTo>
                    <a:pt x="94" y="50"/>
                    <a:pt x="96" y="55"/>
                    <a:pt x="96" y="60"/>
                  </a:cubicBezTo>
                  <a:cubicBezTo>
                    <a:pt x="96" y="65"/>
                    <a:pt x="94" y="70"/>
                    <a:pt x="91" y="73"/>
                  </a:cubicBezTo>
                  <a:cubicBezTo>
                    <a:pt x="87" y="76"/>
                    <a:pt x="83" y="78"/>
                    <a:pt x="77" y="78"/>
                  </a:cubicBezTo>
                  <a:cubicBezTo>
                    <a:pt x="74" y="78"/>
                    <a:pt x="71" y="78"/>
                    <a:pt x="68" y="76"/>
                  </a:cubicBezTo>
                  <a:cubicBezTo>
                    <a:pt x="67" y="79"/>
                    <a:pt x="65" y="82"/>
                    <a:pt x="62" y="85"/>
                  </a:cubicBezTo>
                  <a:cubicBezTo>
                    <a:pt x="67" y="85"/>
                    <a:pt x="67" y="85"/>
                    <a:pt x="67" y="85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71" y="99"/>
                    <a:pt x="71" y="99"/>
                    <a:pt x="71" y="99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2" y="99"/>
                    <a:pt x="12" y="99"/>
                    <a:pt x="12" y="99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11" y="72"/>
                    <a:pt x="6" y="58"/>
                    <a:pt x="5" y="42"/>
                  </a:cubicBezTo>
                  <a:close/>
                  <a:moveTo>
                    <a:pt x="56" y="36"/>
                  </a:moveTo>
                  <a:cubicBezTo>
                    <a:pt x="42" y="15"/>
                    <a:pt x="59" y="19"/>
                    <a:pt x="55" y="6"/>
                  </a:cubicBezTo>
                  <a:cubicBezTo>
                    <a:pt x="64" y="18"/>
                    <a:pt x="50" y="19"/>
                    <a:pt x="56" y="36"/>
                  </a:cubicBezTo>
                  <a:close/>
                  <a:moveTo>
                    <a:pt x="43" y="30"/>
                  </a:moveTo>
                  <a:cubicBezTo>
                    <a:pt x="37" y="13"/>
                    <a:pt x="51" y="12"/>
                    <a:pt x="42" y="0"/>
                  </a:cubicBezTo>
                  <a:cubicBezTo>
                    <a:pt x="46" y="14"/>
                    <a:pt x="29" y="10"/>
                    <a:pt x="43" y="30"/>
                  </a:cubicBezTo>
                  <a:close/>
                  <a:moveTo>
                    <a:pt x="30" y="34"/>
                  </a:moveTo>
                  <a:cubicBezTo>
                    <a:pt x="16" y="14"/>
                    <a:pt x="33" y="18"/>
                    <a:pt x="29" y="4"/>
                  </a:cubicBezTo>
                  <a:cubicBezTo>
                    <a:pt x="38" y="17"/>
                    <a:pt x="24" y="17"/>
                    <a:pt x="30" y="34"/>
                  </a:cubicBezTo>
                  <a:close/>
                  <a:moveTo>
                    <a:pt x="15" y="53"/>
                  </a:moveTo>
                  <a:cubicBezTo>
                    <a:pt x="17" y="62"/>
                    <a:pt x="21" y="72"/>
                    <a:pt x="26" y="80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29" y="68"/>
                    <a:pt x="25" y="59"/>
                    <a:pt x="24" y="52"/>
                  </a:cubicBezTo>
                  <a:cubicBezTo>
                    <a:pt x="15" y="53"/>
                    <a:pt x="15" y="53"/>
                    <a:pt x="15" y="53"/>
                  </a:cubicBezTo>
                  <a:close/>
                  <a:moveTo>
                    <a:pt x="77" y="50"/>
                  </a:moveTo>
                  <a:cubicBezTo>
                    <a:pt x="76" y="56"/>
                    <a:pt x="74" y="62"/>
                    <a:pt x="72" y="68"/>
                  </a:cubicBezTo>
                  <a:cubicBezTo>
                    <a:pt x="74" y="69"/>
                    <a:pt x="75" y="70"/>
                    <a:pt x="77" y="70"/>
                  </a:cubicBezTo>
                  <a:cubicBezTo>
                    <a:pt x="80" y="70"/>
                    <a:pt x="83" y="69"/>
                    <a:pt x="84" y="67"/>
                  </a:cubicBezTo>
                  <a:cubicBezTo>
                    <a:pt x="86" y="65"/>
                    <a:pt x="87" y="63"/>
                    <a:pt x="87" y="60"/>
                  </a:cubicBezTo>
                  <a:cubicBezTo>
                    <a:pt x="87" y="57"/>
                    <a:pt x="86" y="55"/>
                    <a:pt x="84" y="53"/>
                  </a:cubicBezTo>
                  <a:cubicBezTo>
                    <a:pt x="83" y="51"/>
                    <a:pt x="80" y="50"/>
                    <a:pt x="77" y="50"/>
                  </a:cubicBezTo>
                  <a:cubicBezTo>
                    <a:pt x="77" y="50"/>
                    <a:pt x="77" y="50"/>
                    <a:pt x="77" y="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85954" tIns="42977" rIns="85954" bIns="42977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zh-CN" altLang="en-US" sz="1692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Freeform 32"/>
            <p:cNvSpPr>
              <a:spLocks noEditPoints="1"/>
            </p:cNvSpPr>
            <p:nvPr/>
          </p:nvSpPr>
          <p:spPr bwMode="auto">
            <a:xfrm>
              <a:off x="4616929" y="3218334"/>
              <a:ext cx="337768" cy="330136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85954" tIns="42977" rIns="85954" bIns="42977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zh-CN" altLang="en-US" sz="1692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Freeform 33"/>
            <p:cNvSpPr>
              <a:spLocks noEditPoints="1"/>
            </p:cNvSpPr>
            <p:nvPr/>
          </p:nvSpPr>
          <p:spPr bwMode="auto">
            <a:xfrm>
              <a:off x="6473104" y="2343453"/>
              <a:ext cx="316777" cy="383568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85954" tIns="42977" rIns="85954" bIns="42977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zh-CN" altLang="en-US" sz="1692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6536081" y="5137371"/>
              <a:ext cx="448449" cy="362576"/>
            </a:xfrm>
            <a:custGeom>
              <a:avLst/>
              <a:gdLst>
                <a:gd name="T0" fmla="*/ 86 w 109"/>
                <a:gd name="T1" fmla="*/ 88 h 88"/>
                <a:gd name="T2" fmla="*/ 84 w 109"/>
                <a:gd name="T3" fmla="*/ 44 h 88"/>
                <a:gd name="T4" fmla="*/ 80 w 109"/>
                <a:gd name="T5" fmla="*/ 71 h 88"/>
                <a:gd name="T6" fmla="*/ 109 w 109"/>
                <a:gd name="T7" fmla="*/ 0 h 88"/>
                <a:gd name="T8" fmla="*/ 92 w 109"/>
                <a:gd name="T9" fmla="*/ 33 h 88"/>
                <a:gd name="T10" fmla="*/ 80 w 109"/>
                <a:gd name="T11" fmla="*/ 25 h 88"/>
                <a:gd name="T12" fmla="*/ 67 w 109"/>
                <a:gd name="T13" fmla="*/ 68 h 88"/>
                <a:gd name="T14" fmla="*/ 37 w 109"/>
                <a:gd name="T15" fmla="*/ 73 h 88"/>
                <a:gd name="T16" fmla="*/ 19 w 109"/>
                <a:gd name="T17" fmla="*/ 63 h 88"/>
                <a:gd name="T18" fmla="*/ 0 w 109"/>
                <a:gd name="T19" fmla="*/ 56 h 88"/>
                <a:gd name="T20" fmla="*/ 25 w 109"/>
                <a:gd name="T21" fmla="*/ 48 h 88"/>
                <a:gd name="T22" fmla="*/ 30 w 109"/>
                <a:gd name="T23" fmla="*/ 57 h 88"/>
                <a:gd name="T24" fmla="*/ 44 w 109"/>
                <a:gd name="T25" fmla="*/ 29 h 88"/>
                <a:gd name="T26" fmla="*/ 66 w 109"/>
                <a:gd name="T27" fmla="*/ 50 h 88"/>
                <a:gd name="T28" fmla="*/ 68 w 109"/>
                <a:gd name="T29" fmla="*/ 18 h 88"/>
                <a:gd name="T30" fmla="*/ 78 w 109"/>
                <a:gd name="T31" fmla="*/ 12 h 88"/>
                <a:gd name="T32" fmla="*/ 90 w 109"/>
                <a:gd name="T33" fmla="*/ 1 h 88"/>
                <a:gd name="T34" fmla="*/ 22 w 109"/>
                <a:gd name="T35" fmla="*/ 88 h 88"/>
                <a:gd name="T36" fmla="*/ 29 w 109"/>
                <a:gd name="T37" fmla="*/ 80 h 88"/>
                <a:gd name="T38" fmla="*/ 22 w 109"/>
                <a:gd name="T39" fmla="*/ 79 h 88"/>
                <a:gd name="T40" fmla="*/ 11 w 109"/>
                <a:gd name="T41" fmla="*/ 88 h 88"/>
                <a:gd name="T42" fmla="*/ 17 w 109"/>
                <a:gd name="T43" fmla="*/ 71 h 88"/>
                <a:gd name="T44" fmla="*/ 11 w 109"/>
                <a:gd name="T45" fmla="*/ 73 h 88"/>
                <a:gd name="T46" fmla="*/ 34 w 109"/>
                <a:gd name="T47" fmla="*/ 88 h 88"/>
                <a:gd name="T48" fmla="*/ 40 w 109"/>
                <a:gd name="T49" fmla="*/ 79 h 88"/>
                <a:gd name="T50" fmla="*/ 34 w 109"/>
                <a:gd name="T51" fmla="*/ 80 h 88"/>
                <a:gd name="T52" fmla="*/ 45 w 109"/>
                <a:gd name="T53" fmla="*/ 88 h 88"/>
                <a:gd name="T54" fmla="*/ 52 w 109"/>
                <a:gd name="T55" fmla="*/ 63 h 88"/>
                <a:gd name="T56" fmla="*/ 45 w 109"/>
                <a:gd name="T57" fmla="*/ 69 h 88"/>
                <a:gd name="T58" fmla="*/ 57 w 109"/>
                <a:gd name="T59" fmla="*/ 88 h 88"/>
                <a:gd name="T60" fmla="*/ 63 w 109"/>
                <a:gd name="T61" fmla="*/ 73 h 88"/>
                <a:gd name="T62" fmla="*/ 57 w 109"/>
                <a:gd name="T63" fmla="*/ 88 h 88"/>
                <a:gd name="T64" fmla="*/ 75 w 109"/>
                <a:gd name="T65" fmla="*/ 88 h 88"/>
                <a:gd name="T66" fmla="*/ 68 w 109"/>
                <a:gd name="T67" fmla="*/ 7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" h="88">
                  <a:moveTo>
                    <a:pt x="80" y="88"/>
                  </a:moveTo>
                  <a:cubicBezTo>
                    <a:pt x="86" y="88"/>
                    <a:pt x="86" y="88"/>
                    <a:pt x="86" y="88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88"/>
                    <a:pt x="80" y="88"/>
                    <a:pt x="80" y="88"/>
                  </a:cubicBezTo>
                  <a:close/>
                  <a:moveTo>
                    <a:pt x="109" y="0"/>
                  </a:moveTo>
                  <a:cubicBezTo>
                    <a:pt x="100" y="17"/>
                    <a:pt x="100" y="17"/>
                    <a:pt x="100" y="17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109" y="0"/>
                    <a:pt x="109" y="0"/>
                    <a:pt x="109" y="0"/>
                  </a:cubicBezTo>
                  <a:close/>
                  <a:moveTo>
                    <a:pt x="22" y="88"/>
                  </a:moveTo>
                  <a:cubicBezTo>
                    <a:pt x="24" y="88"/>
                    <a:pt x="27" y="88"/>
                    <a:pt x="29" y="88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88"/>
                    <a:pt x="22" y="88"/>
                    <a:pt x="22" y="88"/>
                  </a:cubicBezTo>
                  <a:close/>
                  <a:moveTo>
                    <a:pt x="11" y="88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88"/>
                    <a:pt x="11" y="88"/>
                    <a:pt x="11" y="88"/>
                  </a:cubicBezTo>
                  <a:close/>
                  <a:moveTo>
                    <a:pt x="34" y="88"/>
                  </a:moveTo>
                  <a:cubicBezTo>
                    <a:pt x="36" y="88"/>
                    <a:pt x="38" y="88"/>
                    <a:pt x="40" y="88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4" y="88"/>
                    <a:pt x="34" y="88"/>
                    <a:pt x="34" y="88"/>
                  </a:cubicBezTo>
                  <a:close/>
                  <a:moveTo>
                    <a:pt x="45" y="88"/>
                  </a:moveTo>
                  <a:cubicBezTo>
                    <a:pt x="47" y="88"/>
                    <a:pt x="50" y="88"/>
                    <a:pt x="52" y="88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88"/>
                    <a:pt x="45" y="88"/>
                    <a:pt x="45" y="88"/>
                  </a:cubicBezTo>
                  <a:close/>
                  <a:moveTo>
                    <a:pt x="57" y="88"/>
                  </a:moveTo>
                  <a:cubicBezTo>
                    <a:pt x="59" y="88"/>
                    <a:pt x="61" y="88"/>
                    <a:pt x="63" y="88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88"/>
                    <a:pt x="57" y="88"/>
                    <a:pt x="57" y="88"/>
                  </a:cubicBezTo>
                  <a:close/>
                  <a:moveTo>
                    <a:pt x="68" y="88"/>
                  </a:moveTo>
                  <a:cubicBezTo>
                    <a:pt x="70" y="88"/>
                    <a:pt x="73" y="88"/>
                    <a:pt x="75" y="88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68" y="75"/>
                    <a:pt x="68" y="75"/>
                    <a:pt x="68" y="75"/>
                  </a:cubicBezTo>
                  <a:lnTo>
                    <a:pt x="68" y="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5954" tIns="42977" rIns="85954" bIns="42977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zh-CN" altLang="en-US" sz="1692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 flipH="1">
            <a:off x="1112148" y="2513987"/>
            <a:ext cx="260989" cy="260211"/>
            <a:chOff x="2138511" y="2464802"/>
            <a:chExt cx="354012" cy="352956"/>
          </a:xfrm>
          <a:solidFill>
            <a:schemeClr val="accent1"/>
          </a:solidFill>
        </p:grpSpPr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5954" tIns="42977" rIns="85954" bIns="42977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id-ID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Freeform 37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5954" tIns="42977" rIns="85954" bIns="42977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id-ID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433002" y="2418026"/>
            <a:ext cx="2441421" cy="1023537"/>
            <a:chOff x="8508023" y="2061983"/>
            <a:chExt cx="1920590" cy="1088864"/>
          </a:xfrm>
        </p:grpSpPr>
        <p:sp>
          <p:nvSpPr>
            <p:cNvPr id="40" name="TextBox 39"/>
            <p:cNvSpPr txBox="1"/>
            <p:nvPr/>
          </p:nvSpPr>
          <p:spPr>
            <a:xfrm>
              <a:off x="8508024" y="2061983"/>
              <a:ext cx="1336969" cy="2750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8508023" y="2365038"/>
              <a:ext cx="1920590" cy="78580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</a:t>
              </a:r>
              <a:r>
                <a:rPr lang="en-US" altLang="zh-CN" sz="800" dirty="0" err="1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directly.Please</a:t>
              </a: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 flipH="1">
            <a:off x="1110761" y="3871220"/>
            <a:ext cx="260989" cy="260211"/>
            <a:chOff x="2138511" y="2464802"/>
            <a:chExt cx="354012" cy="352956"/>
          </a:xfrm>
          <a:solidFill>
            <a:schemeClr val="accent3"/>
          </a:solidFill>
        </p:grpSpPr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5954" tIns="42977" rIns="85954" bIns="42977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id-ID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Freeform 48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5954" tIns="42977" rIns="85954" bIns="42977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id-ID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431614" y="3775259"/>
            <a:ext cx="2441421" cy="1023537"/>
            <a:chOff x="8508023" y="2061983"/>
            <a:chExt cx="1920590" cy="1088864"/>
          </a:xfrm>
        </p:grpSpPr>
        <p:sp>
          <p:nvSpPr>
            <p:cNvPr id="46" name="TextBox 45"/>
            <p:cNvSpPr txBox="1"/>
            <p:nvPr/>
          </p:nvSpPr>
          <p:spPr>
            <a:xfrm>
              <a:off x="8508024" y="2061983"/>
              <a:ext cx="1336969" cy="2512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8508023" y="2365038"/>
              <a:ext cx="1920590" cy="78580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</a:t>
              </a:r>
              <a:r>
                <a:rPr lang="en-US" altLang="zh-CN" sz="800" dirty="0" err="1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directly.Please</a:t>
              </a: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 flipH="1">
            <a:off x="1110761" y="5228452"/>
            <a:ext cx="260989" cy="260211"/>
            <a:chOff x="2138511" y="2464802"/>
            <a:chExt cx="354012" cy="352956"/>
          </a:xfrm>
          <a:solidFill>
            <a:schemeClr val="accent5"/>
          </a:solidFill>
        </p:grpSpPr>
        <p:sp>
          <p:nvSpPr>
            <p:cNvPr id="62" name="Oval 61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5954" tIns="42977" rIns="85954" bIns="42977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id-ID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3" name="Freeform 62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5954" tIns="42977" rIns="85954" bIns="42977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id-ID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431614" y="5132491"/>
            <a:ext cx="2441421" cy="1023537"/>
            <a:chOff x="8508023" y="2061983"/>
            <a:chExt cx="1920590" cy="1088864"/>
          </a:xfrm>
        </p:grpSpPr>
        <p:sp>
          <p:nvSpPr>
            <p:cNvPr id="60" name="TextBox 59"/>
            <p:cNvSpPr txBox="1"/>
            <p:nvPr/>
          </p:nvSpPr>
          <p:spPr>
            <a:xfrm>
              <a:off x="8508024" y="2061983"/>
              <a:ext cx="1336969" cy="2750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8508023" y="2365038"/>
              <a:ext cx="1920590" cy="78580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</a:t>
              </a:r>
              <a:r>
                <a:rPr lang="en-US" altLang="zh-CN" sz="800" dirty="0" err="1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directly.Please</a:t>
              </a: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 flipH="1">
            <a:off x="8905747" y="2513987"/>
            <a:ext cx="260989" cy="260211"/>
            <a:chOff x="2138511" y="2464802"/>
            <a:chExt cx="354012" cy="352956"/>
          </a:xfrm>
          <a:solidFill>
            <a:schemeClr val="accent2"/>
          </a:solidFill>
        </p:grpSpPr>
        <p:sp>
          <p:nvSpPr>
            <p:cNvPr id="69" name="Oval 68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5954" tIns="42977" rIns="85954" bIns="42977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id-ID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0" name="Freeform 69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5954" tIns="42977" rIns="85954" bIns="42977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id-ID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9226600" y="2418026"/>
            <a:ext cx="2460746" cy="1023537"/>
            <a:chOff x="8508023" y="2061983"/>
            <a:chExt cx="1920590" cy="1088864"/>
          </a:xfrm>
        </p:grpSpPr>
        <p:sp>
          <p:nvSpPr>
            <p:cNvPr id="67" name="TextBox 66"/>
            <p:cNvSpPr txBox="1"/>
            <p:nvPr/>
          </p:nvSpPr>
          <p:spPr>
            <a:xfrm>
              <a:off x="8508024" y="2061983"/>
              <a:ext cx="1336969" cy="2750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8508023" y="2365038"/>
              <a:ext cx="1920590" cy="78580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</a:t>
              </a:r>
              <a:r>
                <a:rPr lang="en-US" altLang="zh-CN" sz="800" dirty="0" err="1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directly.Please</a:t>
              </a: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 flipH="1">
            <a:off x="8904359" y="3871220"/>
            <a:ext cx="260989" cy="260211"/>
            <a:chOff x="2138511" y="2464802"/>
            <a:chExt cx="354012" cy="352956"/>
          </a:xfrm>
          <a:solidFill>
            <a:schemeClr val="accent4"/>
          </a:solidFill>
        </p:grpSpPr>
        <p:sp>
          <p:nvSpPr>
            <p:cNvPr id="76" name="Oval 75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5954" tIns="42977" rIns="85954" bIns="42977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id-ID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7" name="Freeform 76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5954" tIns="42977" rIns="85954" bIns="42977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id-ID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9225213" y="3775259"/>
            <a:ext cx="2460746" cy="1023537"/>
            <a:chOff x="8508023" y="2061983"/>
            <a:chExt cx="1920590" cy="1088864"/>
          </a:xfrm>
        </p:grpSpPr>
        <p:sp>
          <p:nvSpPr>
            <p:cNvPr id="74" name="TextBox 73"/>
            <p:cNvSpPr txBox="1"/>
            <p:nvPr/>
          </p:nvSpPr>
          <p:spPr>
            <a:xfrm>
              <a:off x="8508024" y="2061983"/>
              <a:ext cx="1336969" cy="2750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8508023" y="2365038"/>
              <a:ext cx="1920590" cy="78580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</a:t>
              </a:r>
              <a:r>
                <a:rPr lang="en-US" altLang="zh-CN" sz="800" dirty="0" err="1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directly.Please</a:t>
              </a: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 flipH="1">
            <a:off x="8904359" y="5228452"/>
            <a:ext cx="260989" cy="260211"/>
            <a:chOff x="2138511" y="2464802"/>
            <a:chExt cx="354012" cy="352956"/>
          </a:xfrm>
          <a:solidFill>
            <a:schemeClr val="accent6"/>
          </a:solidFill>
        </p:grpSpPr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5954" tIns="42977" rIns="85954" bIns="42977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id-ID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4" name="Freeform 83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5954" tIns="42977" rIns="85954" bIns="42977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id-ID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9225213" y="5132491"/>
            <a:ext cx="2460746" cy="1023537"/>
            <a:chOff x="8508023" y="2061983"/>
            <a:chExt cx="1920590" cy="1088864"/>
          </a:xfrm>
        </p:grpSpPr>
        <p:sp>
          <p:nvSpPr>
            <p:cNvPr id="81" name="TextBox 80"/>
            <p:cNvSpPr txBox="1"/>
            <p:nvPr/>
          </p:nvSpPr>
          <p:spPr>
            <a:xfrm>
              <a:off x="8508024" y="2061983"/>
              <a:ext cx="1336969" cy="2512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8508023" y="2365038"/>
              <a:ext cx="1920590" cy="78580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</a:t>
              </a:r>
              <a:r>
                <a:rPr lang="en-US" altLang="zh-CN" sz="800" dirty="0" err="1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directly.Please</a:t>
              </a: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4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56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val 2"/>
          <p:cNvSpPr>
            <a:spLocks noChangeArrowheads="1"/>
          </p:cNvSpPr>
          <p:nvPr/>
        </p:nvSpPr>
        <p:spPr bwMode="auto">
          <a:xfrm>
            <a:off x="5880199" y="2097163"/>
            <a:ext cx="1080492" cy="107825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5" name="Oval 3"/>
          <p:cNvSpPr>
            <a:spLocks noChangeArrowheads="1"/>
          </p:cNvSpPr>
          <p:nvPr/>
        </p:nvSpPr>
        <p:spPr bwMode="auto">
          <a:xfrm>
            <a:off x="6025308" y="3615210"/>
            <a:ext cx="808137" cy="808137"/>
          </a:xfrm>
          <a:prstGeom prst="ellipse">
            <a:avLst/>
          </a:prstGeom>
          <a:solidFill>
            <a:schemeClr val="accent5"/>
          </a:solidFill>
          <a:ln w="9525" cmpd="sng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7259837" y="3476800"/>
            <a:ext cx="1078260" cy="107825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7" name="Oval 5"/>
          <p:cNvSpPr>
            <a:spLocks noChangeArrowheads="1"/>
          </p:cNvSpPr>
          <p:nvPr/>
        </p:nvSpPr>
        <p:spPr bwMode="auto">
          <a:xfrm>
            <a:off x="4502796" y="3476800"/>
            <a:ext cx="1078259" cy="107825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8" name="Oval 6"/>
          <p:cNvSpPr>
            <a:spLocks noChangeArrowheads="1"/>
          </p:cNvSpPr>
          <p:nvPr/>
        </p:nvSpPr>
        <p:spPr bwMode="auto">
          <a:xfrm>
            <a:off x="5880199" y="4854203"/>
            <a:ext cx="1080492" cy="108049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9" name="Freeform 7"/>
          <p:cNvSpPr>
            <a:spLocks/>
          </p:cNvSpPr>
          <p:nvPr/>
        </p:nvSpPr>
        <p:spPr bwMode="auto">
          <a:xfrm>
            <a:off x="3971480" y="2217714"/>
            <a:ext cx="1727895" cy="468809"/>
          </a:xfrm>
          <a:custGeom>
            <a:avLst/>
            <a:gdLst>
              <a:gd name="T0" fmla="*/ 774 w 774"/>
              <a:gd name="T1" fmla="*/ 210 h 210"/>
              <a:gd name="T2" fmla="*/ 389 w 774"/>
              <a:gd name="T3" fmla="*/ 210 h 210"/>
              <a:gd name="T4" fmla="*/ 389 w 774"/>
              <a:gd name="T5" fmla="*/ 0 h 210"/>
              <a:gd name="T6" fmla="*/ 0 w 774"/>
              <a:gd name="T7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4" h="210">
                <a:moveTo>
                  <a:pt x="774" y="210"/>
                </a:moveTo>
                <a:lnTo>
                  <a:pt x="389" y="210"/>
                </a:lnTo>
                <a:lnTo>
                  <a:pt x="389" y="0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0" name="Freeform 8"/>
          <p:cNvSpPr>
            <a:spLocks/>
          </p:cNvSpPr>
          <p:nvPr/>
        </p:nvSpPr>
        <p:spPr bwMode="auto">
          <a:xfrm>
            <a:off x="7833570" y="2217715"/>
            <a:ext cx="799207" cy="1076027"/>
          </a:xfrm>
          <a:custGeom>
            <a:avLst/>
            <a:gdLst>
              <a:gd name="T0" fmla="*/ 0 w 358"/>
              <a:gd name="T1" fmla="*/ 482 h 482"/>
              <a:gd name="T2" fmla="*/ 0 w 358"/>
              <a:gd name="T3" fmla="*/ 0 h 482"/>
              <a:gd name="T4" fmla="*/ 358 w 358"/>
              <a:gd name="T5" fmla="*/ 0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8" h="482">
                <a:moveTo>
                  <a:pt x="0" y="482"/>
                </a:moveTo>
                <a:lnTo>
                  <a:pt x="0" y="0"/>
                </a:lnTo>
                <a:lnTo>
                  <a:pt x="358" y="0"/>
                </a:ln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1" name="Freeform 9"/>
          <p:cNvSpPr>
            <a:spLocks/>
          </p:cNvSpPr>
          <p:nvPr/>
        </p:nvSpPr>
        <p:spPr bwMode="auto">
          <a:xfrm>
            <a:off x="7141518" y="4954663"/>
            <a:ext cx="1426517" cy="468809"/>
          </a:xfrm>
          <a:custGeom>
            <a:avLst/>
            <a:gdLst>
              <a:gd name="T0" fmla="*/ 0 w 639"/>
              <a:gd name="T1" fmla="*/ 210 h 210"/>
              <a:gd name="T2" fmla="*/ 318 w 639"/>
              <a:gd name="T3" fmla="*/ 210 h 210"/>
              <a:gd name="T4" fmla="*/ 318 w 639"/>
              <a:gd name="T5" fmla="*/ 0 h 210"/>
              <a:gd name="T6" fmla="*/ 639 w 639"/>
              <a:gd name="T7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9" h="210">
                <a:moveTo>
                  <a:pt x="0" y="210"/>
                </a:moveTo>
                <a:lnTo>
                  <a:pt x="318" y="210"/>
                </a:lnTo>
                <a:lnTo>
                  <a:pt x="318" y="0"/>
                </a:lnTo>
                <a:lnTo>
                  <a:pt x="639" y="0"/>
                </a:ln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2" name="Freeform 10"/>
          <p:cNvSpPr>
            <a:spLocks/>
          </p:cNvSpPr>
          <p:nvPr/>
        </p:nvSpPr>
        <p:spPr bwMode="auto">
          <a:xfrm>
            <a:off x="3971479" y="4659983"/>
            <a:ext cx="1069329" cy="310306"/>
          </a:xfrm>
          <a:custGeom>
            <a:avLst/>
            <a:gdLst>
              <a:gd name="T0" fmla="*/ 479 w 479"/>
              <a:gd name="T1" fmla="*/ 0 h 139"/>
              <a:gd name="T2" fmla="*/ 479 w 479"/>
              <a:gd name="T3" fmla="*/ 139 h 139"/>
              <a:gd name="T4" fmla="*/ 0 w 479"/>
              <a:gd name="T5" fmla="*/ 139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79" h="139">
                <a:moveTo>
                  <a:pt x="479" y="0"/>
                </a:moveTo>
                <a:lnTo>
                  <a:pt x="479" y="139"/>
                </a:lnTo>
                <a:lnTo>
                  <a:pt x="0" y="139"/>
                </a:ln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3" name="Freeform 11"/>
          <p:cNvSpPr>
            <a:spLocks/>
          </p:cNvSpPr>
          <p:nvPr/>
        </p:nvSpPr>
        <p:spPr bwMode="auto">
          <a:xfrm>
            <a:off x="7038827" y="3925517"/>
            <a:ext cx="95993" cy="191988"/>
          </a:xfrm>
          <a:custGeom>
            <a:avLst/>
            <a:gdLst>
              <a:gd name="T0" fmla="*/ 0 w 43"/>
              <a:gd name="T1" fmla="*/ 0 h 86"/>
              <a:gd name="T2" fmla="*/ 43 w 43"/>
              <a:gd name="T3" fmla="*/ 43 h 86"/>
              <a:gd name="T4" fmla="*/ 0 w 43"/>
              <a:gd name="T5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86">
                <a:moveTo>
                  <a:pt x="0" y="0"/>
                </a:moveTo>
                <a:lnTo>
                  <a:pt x="43" y="43"/>
                </a:lnTo>
                <a:lnTo>
                  <a:pt x="0" y="86"/>
                </a:lnTo>
              </a:path>
            </a:pathLst>
          </a:custGeom>
          <a:noFill/>
          <a:ln w="12700" cap="flat" cmpd="sng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66C6C2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4" name="Freeform 12"/>
          <p:cNvSpPr>
            <a:spLocks/>
          </p:cNvSpPr>
          <p:nvPr/>
        </p:nvSpPr>
        <p:spPr bwMode="auto">
          <a:xfrm>
            <a:off x="5706071" y="3925517"/>
            <a:ext cx="95995" cy="191988"/>
          </a:xfrm>
          <a:custGeom>
            <a:avLst/>
            <a:gdLst>
              <a:gd name="T0" fmla="*/ 43 w 43"/>
              <a:gd name="T1" fmla="*/ 86 h 86"/>
              <a:gd name="T2" fmla="*/ 0 w 43"/>
              <a:gd name="T3" fmla="*/ 43 h 86"/>
              <a:gd name="T4" fmla="*/ 43 w 43"/>
              <a:gd name="T5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86">
                <a:moveTo>
                  <a:pt x="43" y="86"/>
                </a:moveTo>
                <a:lnTo>
                  <a:pt x="0" y="43"/>
                </a:lnTo>
                <a:lnTo>
                  <a:pt x="43" y="0"/>
                </a:lnTo>
              </a:path>
            </a:pathLst>
          </a:custGeom>
          <a:noFill/>
          <a:ln w="12700" cap="flat" cmpd="sng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66C6C2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5" name="Freeform 13"/>
          <p:cNvSpPr>
            <a:spLocks/>
          </p:cNvSpPr>
          <p:nvPr/>
        </p:nvSpPr>
        <p:spPr bwMode="auto">
          <a:xfrm>
            <a:off x="6324453" y="4639891"/>
            <a:ext cx="191988" cy="95995"/>
          </a:xfrm>
          <a:custGeom>
            <a:avLst/>
            <a:gdLst>
              <a:gd name="T0" fmla="*/ 86 w 86"/>
              <a:gd name="T1" fmla="*/ 0 h 43"/>
              <a:gd name="T2" fmla="*/ 43 w 86"/>
              <a:gd name="T3" fmla="*/ 43 h 43"/>
              <a:gd name="T4" fmla="*/ 0 w 86"/>
              <a:gd name="T5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43">
                <a:moveTo>
                  <a:pt x="86" y="0"/>
                </a:moveTo>
                <a:lnTo>
                  <a:pt x="43" y="43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66C6C2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6" name="Freeform 14"/>
          <p:cNvSpPr>
            <a:spLocks/>
          </p:cNvSpPr>
          <p:nvPr/>
        </p:nvSpPr>
        <p:spPr bwMode="auto">
          <a:xfrm>
            <a:off x="6324453" y="3307136"/>
            <a:ext cx="191988" cy="95993"/>
          </a:xfrm>
          <a:custGeom>
            <a:avLst/>
            <a:gdLst>
              <a:gd name="T0" fmla="*/ 0 w 86"/>
              <a:gd name="T1" fmla="*/ 43 h 43"/>
              <a:gd name="T2" fmla="*/ 43 w 86"/>
              <a:gd name="T3" fmla="*/ 0 h 43"/>
              <a:gd name="T4" fmla="*/ 86 w 86"/>
              <a:gd name="T5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43">
                <a:moveTo>
                  <a:pt x="0" y="43"/>
                </a:moveTo>
                <a:lnTo>
                  <a:pt x="43" y="0"/>
                </a:lnTo>
                <a:lnTo>
                  <a:pt x="86" y="43"/>
                </a:lnTo>
              </a:path>
            </a:pathLst>
          </a:custGeom>
          <a:noFill/>
          <a:ln w="12700" cap="flat" cmpd="sng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66C6C2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8833695" y="2110558"/>
            <a:ext cx="2127497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8833695" y="4840809"/>
            <a:ext cx="2127497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1631902" y="4840809"/>
            <a:ext cx="2127497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1631902" y="2106093"/>
            <a:ext cx="2127497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451" name="Freeform 19"/>
          <p:cNvSpPr>
            <a:spLocks noEditPoints="1"/>
          </p:cNvSpPr>
          <p:nvPr/>
        </p:nvSpPr>
        <p:spPr bwMode="auto">
          <a:xfrm>
            <a:off x="6239620" y="2447652"/>
            <a:ext cx="392906" cy="401836"/>
          </a:xfrm>
          <a:custGeom>
            <a:avLst/>
            <a:gdLst>
              <a:gd name="T0" fmla="*/ 130 w 136"/>
              <a:gd name="T1" fmla="*/ 33 h 140"/>
              <a:gd name="T2" fmla="*/ 100 w 136"/>
              <a:gd name="T3" fmla="*/ 33 h 140"/>
              <a:gd name="T4" fmla="*/ 100 w 136"/>
              <a:gd name="T5" fmla="*/ 6 h 140"/>
              <a:gd name="T6" fmla="*/ 94 w 136"/>
              <a:gd name="T7" fmla="*/ 0 h 140"/>
              <a:gd name="T8" fmla="*/ 6 w 136"/>
              <a:gd name="T9" fmla="*/ 0 h 140"/>
              <a:gd name="T10" fmla="*/ 0 w 136"/>
              <a:gd name="T11" fmla="*/ 6 h 140"/>
              <a:gd name="T12" fmla="*/ 0 w 136"/>
              <a:gd name="T13" fmla="*/ 35 h 140"/>
              <a:gd name="T14" fmla="*/ 0 w 136"/>
              <a:gd name="T15" fmla="*/ 104 h 140"/>
              <a:gd name="T16" fmla="*/ 0 w 136"/>
              <a:gd name="T17" fmla="*/ 134 h 140"/>
              <a:gd name="T18" fmla="*/ 6 w 136"/>
              <a:gd name="T19" fmla="*/ 140 h 140"/>
              <a:gd name="T20" fmla="*/ 94 w 136"/>
              <a:gd name="T21" fmla="*/ 140 h 140"/>
              <a:gd name="T22" fmla="*/ 130 w 136"/>
              <a:gd name="T23" fmla="*/ 140 h 140"/>
              <a:gd name="T24" fmla="*/ 136 w 136"/>
              <a:gd name="T25" fmla="*/ 134 h 140"/>
              <a:gd name="T26" fmla="*/ 136 w 136"/>
              <a:gd name="T27" fmla="*/ 39 h 140"/>
              <a:gd name="T28" fmla="*/ 130 w 136"/>
              <a:gd name="T29" fmla="*/ 33 h 140"/>
              <a:gd name="T30" fmla="*/ 88 w 136"/>
              <a:gd name="T31" fmla="*/ 128 h 140"/>
              <a:gd name="T32" fmla="*/ 72 w 136"/>
              <a:gd name="T33" fmla="*/ 128 h 140"/>
              <a:gd name="T34" fmla="*/ 72 w 136"/>
              <a:gd name="T35" fmla="*/ 110 h 140"/>
              <a:gd name="T36" fmla="*/ 88 w 136"/>
              <a:gd name="T37" fmla="*/ 110 h 140"/>
              <a:gd name="T38" fmla="*/ 88 w 136"/>
              <a:gd name="T39" fmla="*/ 128 h 140"/>
              <a:gd name="T40" fmla="*/ 60 w 136"/>
              <a:gd name="T41" fmla="*/ 110 h 140"/>
              <a:gd name="T42" fmla="*/ 60 w 136"/>
              <a:gd name="T43" fmla="*/ 128 h 140"/>
              <a:gd name="T44" fmla="*/ 39 w 136"/>
              <a:gd name="T45" fmla="*/ 128 h 140"/>
              <a:gd name="T46" fmla="*/ 39 w 136"/>
              <a:gd name="T47" fmla="*/ 110 h 140"/>
              <a:gd name="T48" fmla="*/ 60 w 136"/>
              <a:gd name="T49" fmla="*/ 110 h 140"/>
              <a:gd name="T50" fmla="*/ 12 w 136"/>
              <a:gd name="T51" fmla="*/ 98 h 140"/>
              <a:gd name="T52" fmla="*/ 12 w 136"/>
              <a:gd name="T53" fmla="*/ 41 h 140"/>
              <a:gd name="T54" fmla="*/ 88 w 136"/>
              <a:gd name="T55" fmla="*/ 41 h 140"/>
              <a:gd name="T56" fmla="*/ 88 w 136"/>
              <a:gd name="T57" fmla="*/ 98 h 140"/>
              <a:gd name="T58" fmla="*/ 12 w 136"/>
              <a:gd name="T59" fmla="*/ 98 h 140"/>
              <a:gd name="T60" fmla="*/ 39 w 136"/>
              <a:gd name="T61" fmla="*/ 29 h 140"/>
              <a:gd name="T62" fmla="*/ 39 w 136"/>
              <a:gd name="T63" fmla="*/ 12 h 140"/>
              <a:gd name="T64" fmla="*/ 60 w 136"/>
              <a:gd name="T65" fmla="*/ 12 h 140"/>
              <a:gd name="T66" fmla="*/ 60 w 136"/>
              <a:gd name="T67" fmla="*/ 29 h 140"/>
              <a:gd name="T68" fmla="*/ 39 w 136"/>
              <a:gd name="T69" fmla="*/ 29 h 140"/>
              <a:gd name="T70" fmla="*/ 88 w 136"/>
              <a:gd name="T71" fmla="*/ 29 h 140"/>
              <a:gd name="T72" fmla="*/ 72 w 136"/>
              <a:gd name="T73" fmla="*/ 29 h 140"/>
              <a:gd name="T74" fmla="*/ 72 w 136"/>
              <a:gd name="T75" fmla="*/ 12 h 140"/>
              <a:gd name="T76" fmla="*/ 88 w 136"/>
              <a:gd name="T77" fmla="*/ 12 h 140"/>
              <a:gd name="T78" fmla="*/ 88 w 136"/>
              <a:gd name="T79" fmla="*/ 29 h 140"/>
              <a:gd name="T80" fmla="*/ 12 w 136"/>
              <a:gd name="T81" fmla="*/ 12 h 140"/>
              <a:gd name="T82" fmla="*/ 27 w 136"/>
              <a:gd name="T83" fmla="*/ 12 h 140"/>
              <a:gd name="T84" fmla="*/ 27 w 136"/>
              <a:gd name="T85" fmla="*/ 29 h 140"/>
              <a:gd name="T86" fmla="*/ 12 w 136"/>
              <a:gd name="T87" fmla="*/ 29 h 140"/>
              <a:gd name="T88" fmla="*/ 12 w 136"/>
              <a:gd name="T89" fmla="*/ 12 h 140"/>
              <a:gd name="T90" fmla="*/ 12 w 136"/>
              <a:gd name="T91" fmla="*/ 110 h 140"/>
              <a:gd name="T92" fmla="*/ 27 w 136"/>
              <a:gd name="T93" fmla="*/ 110 h 140"/>
              <a:gd name="T94" fmla="*/ 27 w 136"/>
              <a:gd name="T95" fmla="*/ 128 h 140"/>
              <a:gd name="T96" fmla="*/ 12 w 136"/>
              <a:gd name="T97" fmla="*/ 128 h 140"/>
              <a:gd name="T98" fmla="*/ 12 w 136"/>
              <a:gd name="T99" fmla="*/ 110 h 140"/>
              <a:gd name="T100" fmla="*/ 124 w 136"/>
              <a:gd name="T101" fmla="*/ 128 h 140"/>
              <a:gd name="T102" fmla="*/ 100 w 136"/>
              <a:gd name="T103" fmla="*/ 128 h 140"/>
              <a:gd name="T104" fmla="*/ 100 w 136"/>
              <a:gd name="T105" fmla="*/ 104 h 140"/>
              <a:gd name="T106" fmla="*/ 100 w 136"/>
              <a:gd name="T107" fmla="*/ 45 h 140"/>
              <a:gd name="T108" fmla="*/ 124 w 136"/>
              <a:gd name="T109" fmla="*/ 45 h 140"/>
              <a:gd name="T110" fmla="*/ 124 w 136"/>
              <a:gd name="T111" fmla="*/ 128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6" h="140">
                <a:moveTo>
                  <a:pt x="130" y="33"/>
                </a:moveTo>
                <a:cubicBezTo>
                  <a:pt x="100" y="33"/>
                  <a:pt x="100" y="33"/>
                  <a:pt x="100" y="33"/>
                </a:cubicBezTo>
                <a:cubicBezTo>
                  <a:pt x="100" y="6"/>
                  <a:pt x="100" y="6"/>
                  <a:pt x="100" y="6"/>
                </a:cubicBezTo>
                <a:cubicBezTo>
                  <a:pt x="100" y="2"/>
                  <a:pt x="97" y="0"/>
                  <a:pt x="94" y="0"/>
                </a:cubicBezTo>
                <a:cubicBezTo>
                  <a:pt x="6" y="0"/>
                  <a:pt x="6" y="0"/>
                  <a:pt x="6" y="0"/>
                </a:cubicBezTo>
                <a:cubicBezTo>
                  <a:pt x="2" y="0"/>
                  <a:pt x="0" y="2"/>
                  <a:pt x="0" y="6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134"/>
                  <a:pt x="0" y="134"/>
                  <a:pt x="0" y="134"/>
                </a:cubicBezTo>
                <a:cubicBezTo>
                  <a:pt x="0" y="137"/>
                  <a:pt x="2" y="140"/>
                  <a:pt x="6" y="140"/>
                </a:cubicBezTo>
                <a:cubicBezTo>
                  <a:pt x="94" y="140"/>
                  <a:pt x="94" y="140"/>
                  <a:pt x="94" y="140"/>
                </a:cubicBezTo>
                <a:cubicBezTo>
                  <a:pt x="130" y="140"/>
                  <a:pt x="130" y="140"/>
                  <a:pt x="130" y="140"/>
                </a:cubicBezTo>
                <a:cubicBezTo>
                  <a:pt x="134" y="140"/>
                  <a:pt x="136" y="137"/>
                  <a:pt x="136" y="134"/>
                </a:cubicBezTo>
                <a:cubicBezTo>
                  <a:pt x="136" y="39"/>
                  <a:pt x="136" y="39"/>
                  <a:pt x="136" y="39"/>
                </a:cubicBezTo>
                <a:cubicBezTo>
                  <a:pt x="136" y="36"/>
                  <a:pt x="134" y="33"/>
                  <a:pt x="130" y="33"/>
                </a:cubicBezTo>
                <a:close/>
                <a:moveTo>
                  <a:pt x="88" y="128"/>
                </a:moveTo>
                <a:cubicBezTo>
                  <a:pt x="72" y="128"/>
                  <a:pt x="72" y="128"/>
                  <a:pt x="72" y="128"/>
                </a:cubicBezTo>
                <a:cubicBezTo>
                  <a:pt x="72" y="110"/>
                  <a:pt x="72" y="110"/>
                  <a:pt x="72" y="110"/>
                </a:cubicBezTo>
                <a:cubicBezTo>
                  <a:pt x="88" y="110"/>
                  <a:pt x="88" y="110"/>
                  <a:pt x="88" y="110"/>
                </a:cubicBezTo>
                <a:lnTo>
                  <a:pt x="88" y="128"/>
                </a:lnTo>
                <a:close/>
                <a:moveTo>
                  <a:pt x="60" y="110"/>
                </a:moveTo>
                <a:cubicBezTo>
                  <a:pt x="60" y="128"/>
                  <a:pt x="60" y="128"/>
                  <a:pt x="60" y="128"/>
                </a:cubicBezTo>
                <a:cubicBezTo>
                  <a:pt x="39" y="128"/>
                  <a:pt x="39" y="128"/>
                  <a:pt x="39" y="128"/>
                </a:cubicBezTo>
                <a:cubicBezTo>
                  <a:pt x="39" y="110"/>
                  <a:pt x="39" y="110"/>
                  <a:pt x="39" y="110"/>
                </a:cubicBezTo>
                <a:lnTo>
                  <a:pt x="60" y="110"/>
                </a:lnTo>
                <a:close/>
                <a:moveTo>
                  <a:pt x="12" y="98"/>
                </a:moveTo>
                <a:cubicBezTo>
                  <a:pt x="12" y="41"/>
                  <a:pt x="12" y="41"/>
                  <a:pt x="12" y="41"/>
                </a:cubicBezTo>
                <a:cubicBezTo>
                  <a:pt x="88" y="41"/>
                  <a:pt x="88" y="41"/>
                  <a:pt x="88" y="41"/>
                </a:cubicBezTo>
                <a:cubicBezTo>
                  <a:pt x="88" y="98"/>
                  <a:pt x="88" y="98"/>
                  <a:pt x="88" y="98"/>
                </a:cubicBezTo>
                <a:lnTo>
                  <a:pt x="12" y="98"/>
                </a:lnTo>
                <a:close/>
                <a:moveTo>
                  <a:pt x="39" y="29"/>
                </a:moveTo>
                <a:cubicBezTo>
                  <a:pt x="39" y="12"/>
                  <a:pt x="39" y="12"/>
                  <a:pt x="39" y="1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29"/>
                  <a:pt x="60" y="29"/>
                  <a:pt x="60" y="29"/>
                </a:cubicBezTo>
                <a:lnTo>
                  <a:pt x="39" y="29"/>
                </a:lnTo>
                <a:close/>
                <a:moveTo>
                  <a:pt x="88" y="29"/>
                </a:moveTo>
                <a:cubicBezTo>
                  <a:pt x="72" y="29"/>
                  <a:pt x="72" y="29"/>
                  <a:pt x="72" y="29"/>
                </a:cubicBezTo>
                <a:cubicBezTo>
                  <a:pt x="72" y="12"/>
                  <a:pt x="72" y="12"/>
                  <a:pt x="72" y="12"/>
                </a:cubicBezTo>
                <a:cubicBezTo>
                  <a:pt x="88" y="12"/>
                  <a:pt x="88" y="12"/>
                  <a:pt x="88" y="12"/>
                </a:cubicBezTo>
                <a:lnTo>
                  <a:pt x="88" y="29"/>
                </a:lnTo>
                <a:close/>
                <a:moveTo>
                  <a:pt x="12" y="12"/>
                </a:moveTo>
                <a:cubicBezTo>
                  <a:pt x="27" y="12"/>
                  <a:pt x="27" y="12"/>
                  <a:pt x="27" y="12"/>
                </a:cubicBezTo>
                <a:cubicBezTo>
                  <a:pt x="27" y="29"/>
                  <a:pt x="27" y="29"/>
                  <a:pt x="27" y="29"/>
                </a:cubicBezTo>
                <a:cubicBezTo>
                  <a:pt x="12" y="29"/>
                  <a:pt x="12" y="29"/>
                  <a:pt x="12" y="29"/>
                </a:cubicBezTo>
                <a:lnTo>
                  <a:pt x="12" y="12"/>
                </a:lnTo>
                <a:close/>
                <a:moveTo>
                  <a:pt x="12" y="110"/>
                </a:moveTo>
                <a:cubicBezTo>
                  <a:pt x="27" y="110"/>
                  <a:pt x="27" y="110"/>
                  <a:pt x="27" y="110"/>
                </a:cubicBezTo>
                <a:cubicBezTo>
                  <a:pt x="27" y="128"/>
                  <a:pt x="27" y="128"/>
                  <a:pt x="27" y="128"/>
                </a:cubicBezTo>
                <a:cubicBezTo>
                  <a:pt x="12" y="128"/>
                  <a:pt x="12" y="128"/>
                  <a:pt x="12" y="128"/>
                </a:cubicBezTo>
                <a:lnTo>
                  <a:pt x="12" y="110"/>
                </a:lnTo>
                <a:close/>
                <a:moveTo>
                  <a:pt x="124" y="128"/>
                </a:moveTo>
                <a:cubicBezTo>
                  <a:pt x="100" y="128"/>
                  <a:pt x="100" y="128"/>
                  <a:pt x="100" y="128"/>
                </a:cubicBezTo>
                <a:cubicBezTo>
                  <a:pt x="100" y="104"/>
                  <a:pt x="100" y="104"/>
                  <a:pt x="100" y="104"/>
                </a:cubicBezTo>
                <a:cubicBezTo>
                  <a:pt x="100" y="45"/>
                  <a:pt x="100" y="45"/>
                  <a:pt x="100" y="45"/>
                </a:cubicBezTo>
                <a:cubicBezTo>
                  <a:pt x="124" y="45"/>
                  <a:pt x="124" y="45"/>
                  <a:pt x="124" y="45"/>
                </a:cubicBezTo>
                <a:lnTo>
                  <a:pt x="124" y="1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8452" name="Group 20"/>
          <p:cNvGrpSpPr>
            <a:grpSpLocks/>
          </p:cNvGrpSpPr>
          <p:nvPr/>
        </p:nvGrpSpPr>
        <p:grpSpPr bwMode="auto">
          <a:xfrm>
            <a:off x="4815335" y="3778177"/>
            <a:ext cx="495598" cy="504527"/>
            <a:chOff x="0" y="0"/>
            <a:chExt cx="276" cy="281"/>
          </a:xfrm>
        </p:grpSpPr>
        <p:sp>
          <p:nvSpPr>
            <p:cNvPr id="18453" name="Freeform 21"/>
            <p:cNvSpPr>
              <a:spLocks/>
            </p:cNvSpPr>
            <p:nvPr/>
          </p:nvSpPr>
          <p:spPr bwMode="auto">
            <a:xfrm>
              <a:off x="0" y="0"/>
              <a:ext cx="276" cy="203"/>
            </a:xfrm>
            <a:custGeom>
              <a:avLst/>
              <a:gdLst>
                <a:gd name="T0" fmla="*/ 106 w 138"/>
                <a:gd name="T1" fmla="*/ 37 h 101"/>
                <a:gd name="T2" fmla="*/ 100 w 138"/>
                <a:gd name="T3" fmla="*/ 38 h 101"/>
                <a:gd name="T4" fmla="*/ 100 w 138"/>
                <a:gd name="T5" fmla="*/ 35 h 101"/>
                <a:gd name="T6" fmla="*/ 66 w 138"/>
                <a:gd name="T7" fmla="*/ 0 h 101"/>
                <a:gd name="T8" fmla="*/ 32 w 138"/>
                <a:gd name="T9" fmla="*/ 29 h 101"/>
                <a:gd name="T10" fmla="*/ 22 w 138"/>
                <a:gd name="T11" fmla="*/ 30 h 101"/>
                <a:gd name="T12" fmla="*/ 22 w 138"/>
                <a:gd name="T13" fmla="*/ 30 h 101"/>
                <a:gd name="T14" fmla="*/ 8 w 138"/>
                <a:gd name="T15" fmla="*/ 51 h 101"/>
                <a:gd name="T16" fmla="*/ 10 w 138"/>
                <a:gd name="T17" fmla="*/ 60 h 101"/>
                <a:gd name="T18" fmla="*/ 0 w 138"/>
                <a:gd name="T19" fmla="*/ 79 h 101"/>
                <a:gd name="T20" fmla="*/ 22 w 138"/>
                <a:gd name="T21" fmla="*/ 101 h 101"/>
                <a:gd name="T22" fmla="*/ 45 w 138"/>
                <a:gd name="T23" fmla="*/ 101 h 101"/>
                <a:gd name="T24" fmla="*/ 51 w 138"/>
                <a:gd name="T25" fmla="*/ 95 h 101"/>
                <a:gd name="T26" fmla="*/ 45 w 138"/>
                <a:gd name="T27" fmla="*/ 89 h 101"/>
                <a:gd name="T28" fmla="*/ 22 w 138"/>
                <a:gd name="T29" fmla="*/ 89 h 101"/>
                <a:gd name="T30" fmla="*/ 12 w 138"/>
                <a:gd name="T31" fmla="*/ 79 h 101"/>
                <a:gd name="T32" fmla="*/ 20 w 138"/>
                <a:gd name="T33" fmla="*/ 69 h 101"/>
                <a:gd name="T34" fmla="*/ 25 w 138"/>
                <a:gd name="T35" fmla="*/ 65 h 101"/>
                <a:gd name="T36" fmla="*/ 23 w 138"/>
                <a:gd name="T37" fmla="*/ 58 h 101"/>
                <a:gd name="T38" fmla="*/ 20 w 138"/>
                <a:gd name="T39" fmla="*/ 51 h 101"/>
                <a:gd name="T40" fmla="*/ 26 w 138"/>
                <a:gd name="T41" fmla="*/ 41 h 101"/>
                <a:gd name="T42" fmla="*/ 26 w 138"/>
                <a:gd name="T43" fmla="*/ 41 h 101"/>
                <a:gd name="T44" fmla="*/ 35 w 138"/>
                <a:gd name="T45" fmla="*/ 42 h 101"/>
                <a:gd name="T46" fmla="*/ 41 w 138"/>
                <a:gd name="T47" fmla="*/ 42 h 101"/>
                <a:gd name="T48" fmla="*/ 43 w 138"/>
                <a:gd name="T49" fmla="*/ 36 h 101"/>
                <a:gd name="T50" fmla="*/ 43 w 138"/>
                <a:gd name="T51" fmla="*/ 35 h 101"/>
                <a:gd name="T52" fmla="*/ 43 w 138"/>
                <a:gd name="T53" fmla="*/ 35 h 101"/>
                <a:gd name="T54" fmla="*/ 66 w 138"/>
                <a:gd name="T55" fmla="*/ 12 h 101"/>
                <a:gd name="T56" fmla="*/ 88 w 138"/>
                <a:gd name="T57" fmla="*/ 35 h 101"/>
                <a:gd name="T58" fmla="*/ 84 w 138"/>
                <a:gd name="T59" fmla="*/ 46 h 101"/>
                <a:gd name="T60" fmla="*/ 86 w 138"/>
                <a:gd name="T61" fmla="*/ 54 h 101"/>
                <a:gd name="T62" fmla="*/ 93 w 138"/>
                <a:gd name="T63" fmla="*/ 54 h 101"/>
                <a:gd name="T64" fmla="*/ 106 w 138"/>
                <a:gd name="T65" fmla="*/ 49 h 101"/>
                <a:gd name="T66" fmla="*/ 126 w 138"/>
                <a:gd name="T67" fmla="*/ 69 h 101"/>
                <a:gd name="T68" fmla="*/ 106 w 138"/>
                <a:gd name="T69" fmla="*/ 89 h 101"/>
                <a:gd name="T70" fmla="*/ 93 w 138"/>
                <a:gd name="T71" fmla="*/ 89 h 101"/>
                <a:gd name="T72" fmla="*/ 87 w 138"/>
                <a:gd name="T73" fmla="*/ 95 h 101"/>
                <a:gd name="T74" fmla="*/ 93 w 138"/>
                <a:gd name="T75" fmla="*/ 101 h 101"/>
                <a:gd name="T76" fmla="*/ 106 w 138"/>
                <a:gd name="T77" fmla="*/ 101 h 101"/>
                <a:gd name="T78" fmla="*/ 138 w 138"/>
                <a:gd name="T79" fmla="*/ 69 h 101"/>
                <a:gd name="T80" fmla="*/ 106 w 138"/>
                <a:gd name="T81" fmla="*/ 3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8" h="101">
                  <a:moveTo>
                    <a:pt x="106" y="37"/>
                  </a:moveTo>
                  <a:cubicBezTo>
                    <a:pt x="104" y="37"/>
                    <a:pt x="102" y="37"/>
                    <a:pt x="100" y="38"/>
                  </a:cubicBezTo>
                  <a:cubicBezTo>
                    <a:pt x="100" y="37"/>
                    <a:pt x="100" y="36"/>
                    <a:pt x="100" y="35"/>
                  </a:cubicBezTo>
                  <a:cubicBezTo>
                    <a:pt x="100" y="16"/>
                    <a:pt x="84" y="0"/>
                    <a:pt x="66" y="0"/>
                  </a:cubicBezTo>
                  <a:cubicBezTo>
                    <a:pt x="49" y="0"/>
                    <a:pt x="35" y="13"/>
                    <a:pt x="32" y="29"/>
                  </a:cubicBezTo>
                  <a:cubicBezTo>
                    <a:pt x="28" y="28"/>
                    <a:pt x="25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13" y="33"/>
                    <a:pt x="8" y="42"/>
                    <a:pt x="8" y="51"/>
                  </a:cubicBezTo>
                  <a:cubicBezTo>
                    <a:pt x="8" y="54"/>
                    <a:pt x="8" y="57"/>
                    <a:pt x="10" y="60"/>
                  </a:cubicBezTo>
                  <a:cubicBezTo>
                    <a:pt x="4" y="64"/>
                    <a:pt x="0" y="71"/>
                    <a:pt x="0" y="79"/>
                  </a:cubicBezTo>
                  <a:cubicBezTo>
                    <a:pt x="0" y="91"/>
                    <a:pt x="10" y="101"/>
                    <a:pt x="22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8" y="101"/>
                    <a:pt x="51" y="98"/>
                    <a:pt x="51" y="95"/>
                  </a:cubicBezTo>
                  <a:cubicBezTo>
                    <a:pt x="51" y="92"/>
                    <a:pt x="48" y="89"/>
                    <a:pt x="45" y="89"/>
                  </a:cubicBezTo>
                  <a:cubicBezTo>
                    <a:pt x="22" y="89"/>
                    <a:pt x="22" y="89"/>
                    <a:pt x="22" y="89"/>
                  </a:cubicBezTo>
                  <a:cubicBezTo>
                    <a:pt x="16" y="89"/>
                    <a:pt x="12" y="84"/>
                    <a:pt x="12" y="79"/>
                  </a:cubicBezTo>
                  <a:cubicBezTo>
                    <a:pt x="12" y="74"/>
                    <a:pt x="16" y="70"/>
                    <a:pt x="20" y="69"/>
                  </a:cubicBezTo>
                  <a:cubicBezTo>
                    <a:pt x="23" y="69"/>
                    <a:pt x="25" y="67"/>
                    <a:pt x="25" y="65"/>
                  </a:cubicBezTo>
                  <a:cubicBezTo>
                    <a:pt x="26" y="62"/>
                    <a:pt x="25" y="60"/>
                    <a:pt x="23" y="58"/>
                  </a:cubicBezTo>
                  <a:cubicBezTo>
                    <a:pt x="21" y="57"/>
                    <a:pt x="20" y="54"/>
                    <a:pt x="20" y="51"/>
                  </a:cubicBezTo>
                  <a:cubicBezTo>
                    <a:pt x="20" y="47"/>
                    <a:pt x="22" y="43"/>
                    <a:pt x="26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9" y="40"/>
                    <a:pt x="32" y="40"/>
                    <a:pt x="35" y="42"/>
                  </a:cubicBezTo>
                  <a:cubicBezTo>
                    <a:pt x="36" y="43"/>
                    <a:pt x="39" y="43"/>
                    <a:pt x="41" y="42"/>
                  </a:cubicBezTo>
                  <a:cubicBezTo>
                    <a:pt x="43" y="41"/>
                    <a:pt x="44" y="39"/>
                    <a:pt x="43" y="36"/>
                  </a:cubicBezTo>
                  <a:cubicBezTo>
                    <a:pt x="43" y="36"/>
                    <a:pt x="43" y="36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22"/>
                    <a:pt x="53" y="12"/>
                    <a:pt x="66" y="12"/>
                  </a:cubicBezTo>
                  <a:cubicBezTo>
                    <a:pt x="78" y="12"/>
                    <a:pt x="88" y="22"/>
                    <a:pt x="88" y="35"/>
                  </a:cubicBezTo>
                  <a:cubicBezTo>
                    <a:pt x="88" y="39"/>
                    <a:pt x="87" y="43"/>
                    <a:pt x="84" y="46"/>
                  </a:cubicBezTo>
                  <a:cubicBezTo>
                    <a:pt x="83" y="49"/>
                    <a:pt x="83" y="52"/>
                    <a:pt x="86" y="54"/>
                  </a:cubicBezTo>
                  <a:cubicBezTo>
                    <a:pt x="88" y="56"/>
                    <a:pt x="91" y="56"/>
                    <a:pt x="93" y="54"/>
                  </a:cubicBezTo>
                  <a:cubicBezTo>
                    <a:pt x="96" y="52"/>
                    <a:pt x="100" y="49"/>
                    <a:pt x="106" y="49"/>
                  </a:cubicBezTo>
                  <a:cubicBezTo>
                    <a:pt x="117" y="49"/>
                    <a:pt x="126" y="58"/>
                    <a:pt x="126" y="69"/>
                  </a:cubicBezTo>
                  <a:cubicBezTo>
                    <a:pt x="126" y="80"/>
                    <a:pt x="117" y="89"/>
                    <a:pt x="106" y="89"/>
                  </a:cubicBezTo>
                  <a:cubicBezTo>
                    <a:pt x="93" y="89"/>
                    <a:pt x="93" y="89"/>
                    <a:pt x="93" y="89"/>
                  </a:cubicBezTo>
                  <a:cubicBezTo>
                    <a:pt x="90" y="89"/>
                    <a:pt x="87" y="92"/>
                    <a:pt x="87" y="95"/>
                  </a:cubicBezTo>
                  <a:cubicBezTo>
                    <a:pt x="87" y="98"/>
                    <a:pt x="90" y="101"/>
                    <a:pt x="93" y="101"/>
                  </a:cubicBezTo>
                  <a:cubicBezTo>
                    <a:pt x="106" y="101"/>
                    <a:pt x="106" y="101"/>
                    <a:pt x="106" y="101"/>
                  </a:cubicBezTo>
                  <a:cubicBezTo>
                    <a:pt x="124" y="101"/>
                    <a:pt x="138" y="87"/>
                    <a:pt x="138" y="69"/>
                  </a:cubicBezTo>
                  <a:cubicBezTo>
                    <a:pt x="138" y="51"/>
                    <a:pt x="124" y="37"/>
                    <a:pt x="106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54" name="Freeform 22"/>
            <p:cNvSpPr>
              <a:spLocks/>
            </p:cNvSpPr>
            <p:nvPr/>
          </p:nvSpPr>
          <p:spPr bwMode="auto">
            <a:xfrm>
              <a:off x="84" y="115"/>
              <a:ext cx="108" cy="166"/>
            </a:xfrm>
            <a:custGeom>
              <a:avLst/>
              <a:gdLst>
                <a:gd name="T0" fmla="*/ 43 w 54"/>
                <a:gd name="T1" fmla="*/ 53 h 83"/>
                <a:gd name="T2" fmla="*/ 33 w 54"/>
                <a:gd name="T3" fmla="*/ 63 h 83"/>
                <a:gd name="T4" fmla="*/ 33 w 54"/>
                <a:gd name="T5" fmla="*/ 6 h 83"/>
                <a:gd name="T6" fmla="*/ 27 w 54"/>
                <a:gd name="T7" fmla="*/ 0 h 83"/>
                <a:gd name="T8" fmla="*/ 21 w 54"/>
                <a:gd name="T9" fmla="*/ 6 h 83"/>
                <a:gd name="T10" fmla="*/ 21 w 54"/>
                <a:gd name="T11" fmla="*/ 63 h 83"/>
                <a:gd name="T12" fmla="*/ 11 w 54"/>
                <a:gd name="T13" fmla="*/ 53 h 83"/>
                <a:gd name="T14" fmla="*/ 2 w 54"/>
                <a:gd name="T15" fmla="*/ 53 h 83"/>
                <a:gd name="T16" fmla="*/ 2 w 54"/>
                <a:gd name="T17" fmla="*/ 61 h 83"/>
                <a:gd name="T18" fmla="*/ 23 w 54"/>
                <a:gd name="T19" fmla="*/ 82 h 83"/>
                <a:gd name="T20" fmla="*/ 27 w 54"/>
                <a:gd name="T21" fmla="*/ 83 h 83"/>
                <a:gd name="T22" fmla="*/ 31 w 54"/>
                <a:gd name="T23" fmla="*/ 82 h 83"/>
                <a:gd name="T24" fmla="*/ 52 w 54"/>
                <a:gd name="T25" fmla="*/ 61 h 83"/>
                <a:gd name="T26" fmla="*/ 52 w 54"/>
                <a:gd name="T27" fmla="*/ 53 h 83"/>
                <a:gd name="T28" fmla="*/ 43 w 54"/>
                <a:gd name="T29" fmla="*/ 5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43" y="53"/>
                  </a:moveTo>
                  <a:cubicBezTo>
                    <a:pt x="33" y="63"/>
                    <a:pt x="33" y="63"/>
                    <a:pt x="33" y="63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2"/>
                    <a:pt x="30" y="0"/>
                    <a:pt x="27" y="0"/>
                  </a:cubicBezTo>
                  <a:cubicBezTo>
                    <a:pt x="24" y="0"/>
                    <a:pt x="21" y="2"/>
                    <a:pt x="21" y="6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8" y="50"/>
                    <a:pt x="5" y="50"/>
                    <a:pt x="2" y="53"/>
                  </a:cubicBezTo>
                  <a:cubicBezTo>
                    <a:pt x="0" y="55"/>
                    <a:pt x="0" y="59"/>
                    <a:pt x="2" y="61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4" y="83"/>
                    <a:pt x="25" y="83"/>
                    <a:pt x="27" y="83"/>
                  </a:cubicBezTo>
                  <a:cubicBezTo>
                    <a:pt x="28" y="83"/>
                    <a:pt x="30" y="83"/>
                    <a:pt x="31" y="82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4" y="59"/>
                    <a:pt x="54" y="55"/>
                    <a:pt x="52" y="53"/>
                  </a:cubicBezTo>
                  <a:cubicBezTo>
                    <a:pt x="49" y="50"/>
                    <a:pt x="45" y="50"/>
                    <a:pt x="43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8455" name="Freeform 23"/>
          <p:cNvSpPr>
            <a:spLocks noEditPoints="1"/>
          </p:cNvSpPr>
          <p:nvPr/>
        </p:nvSpPr>
        <p:spPr bwMode="auto">
          <a:xfrm>
            <a:off x="6210598" y="5182370"/>
            <a:ext cx="437555" cy="464344"/>
          </a:xfrm>
          <a:custGeom>
            <a:avLst/>
            <a:gdLst>
              <a:gd name="T0" fmla="*/ 111 w 132"/>
              <a:gd name="T1" fmla="*/ 56 h 140"/>
              <a:gd name="T2" fmla="*/ 103 w 132"/>
              <a:gd name="T3" fmla="*/ 56 h 140"/>
              <a:gd name="T4" fmla="*/ 103 w 132"/>
              <a:gd name="T5" fmla="*/ 37 h 140"/>
              <a:gd name="T6" fmla="*/ 66 w 132"/>
              <a:gd name="T7" fmla="*/ 0 h 140"/>
              <a:gd name="T8" fmla="*/ 29 w 132"/>
              <a:gd name="T9" fmla="*/ 37 h 140"/>
              <a:gd name="T10" fmla="*/ 29 w 132"/>
              <a:gd name="T11" fmla="*/ 55 h 140"/>
              <a:gd name="T12" fmla="*/ 21 w 132"/>
              <a:gd name="T13" fmla="*/ 55 h 140"/>
              <a:gd name="T14" fmla="*/ 0 w 132"/>
              <a:gd name="T15" fmla="*/ 76 h 140"/>
              <a:gd name="T16" fmla="*/ 21 w 132"/>
              <a:gd name="T17" fmla="*/ 97 h 140"/>
              <a:gd name="T18" fmla="*/ 41 w 132"/>
              <a:gd name="T19" fmla="*/ 97 h 140"/>
              <a:gd name="T20" fmla="*/ 41 w 132"/>
              <a:gd name="T21" fmla="*/ 57 h 140"/>
              <a:gd name="T22" fmla="*/ 41 w 132"/>
              <a:gd name="T23" fmla="*/ 55 h 140"/>
              <a:gd name="T24" fmla="*/ 41 w 132"/>
              <a:gd name="T25" fmla="*/ 37 h 140"/>
              <a:gd name="T26" fmla="*/ 66 w 132"/>
              <a:gd name="T27" fmla="*/ 12 h 140"/>
              <a:gd name="T28" fmla="*/ 91 w 132"/>
              <a:gd name="T29" fmla="*/ 37 h 140"/>
              <a:gd name="T30" fmla="*/ 91 w 132"/>
              <a:gd name="T31" fmla="*/ 56 h 140"/>
              <a:gd name="T32" fmla="*/ 91 w 132"/>
              <a:gd name="T33" fmla="*/ 59 h 140"/>
              <a:gd name="T34" fmla="*/ 91 w 132"/>
              <a:gd name="T35" fmla="*/ 92 h 140"/>
              <a:gd name="T36" fmla="*/ 91 w 132"/>
              <a:gd name="T37" fmla="*/ 98 h 140"/>
              <a:gd name="T38" fmla="*/ 91 w 132"/>
              <a:gd name="T39" fmla="*/ 109 h 140"/>
              <a:gd name="T40" fmla="*/ 81 w 132"/>
              <a:gd name="T41" fmla="*/ 119 h 140"/>
              <a:gd name="T42" fmla="*/ 79 w 132"/>
              <a:gd name="T43" fmla="*/ 119 h 140"/>
              <a:gd name="T44" fmla="*/ 66 w 132"/>
              <a:gd name="T45" fmla="*/ 110 h 140"/>
              <a:gd name="T46" fmla="*/ 51 w 132"/>
              <a:gd name="T47" fmla="*/ 125 h 140"/>
              <a:gd name="T48" fmla="*/ 66 w 132"/>
              <a:gd name="T49" fmla="*/ 140 h 140"/>
              <a:gd name="T50" fmla="*/ 79 w 132"/>
              <a:gd name="T51" fmla="*/ 131 h 140"/>
              <a:gd name="T52" fmla="*/ 81 w 132"/>
              <a:gd name="T53" fmla="*/ 131 h 140"/>
              <a:gd name="T54" fmla="*/ 103 w 132"/>
              <a:gd name="T55" fmla="*/ 109 h 140"/>
              <a:gd name="T56" fmla="*/ 103 w 132"/>
              <a:gd name="T57" fmla="*/ 98 h 140"/>
              <a:gd name="T58" fmla="*/ 111 w 132"/>
              <a:gd name="T59" fmla="*/ 98 h 140"/>
              <a:gd name="T60" fmla="*/ 132 w 132"/>
              <a:gd name="T61" fmla="*/ 77 h 140"/>
              <a:gd name="T62" fmla="*/ 111 w 132"/>
              <a:gd name="T63" fmla="*/ 56 h 140"/>
              <a:gd name="T64" fmla="*/ 29 w 132"/>
              <a:gd name="T65" fmla="*/ 85 h 140"/>
              <a:gd name="T66" fmla="*/ 21 w 132"/>
              <a:gd name="T67" fmla="*/ 85 h 140"/>
              <a:gd name="T68" fmla="*/ 12 w 132"/>
              <a:gd name="T69" fmla="*/ 76 h 140"/>
              <a:gd name="T70" fmla="*/ 21 w 132"/>
              <a:gd name="T71" fmla="*/ 67 h 140"/>
              <a:gd name="T72" fmla="*/ 29 w 132"/>
              <a:gd name="T73" fmla="*/ 67 h 140"/>
              <a:gd name="T74" fmla="*/ 29 w 132"/>
              <a:gd name="T75" fmla="*/ 85 h 140"/>
              <a:gd name="T76" fmla="*/ 111 w 132"/>
              <a:gd name="T77" fmla="*/ 86 h 140"/>
              <a:gd name="T78" fmla="*/ 103 w 132"/>
              <a:gd name="T79" fmla="*/ 86 h 140"/>
              <a:gd name="T80" fmla="*/ 103 w 132"/>
              <a:gd name="T81" fmla="*/ 68 h 140"/>
              <a:gd name="T82" fmla="*/ 111 w 132"/>
              <a:gd name="T83" fmla="*/ 68 h 140"/>
              <a:gd name="T84" fmla="*/ 120 w 132"/>
              <a:gd name="T85" fmla="*/ 77 h 140"/>
              <a:gd name="T86" fmla="*/ 111 w 132"/>
              <a:gd name="T87" fmla="*/ 86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2" h="140">
                <a:moveTo>
                  <a:pt x="111" y="56"/>
                </a:moveTo>
                <a:cubicBezTo>
                  <a:pt x="103" y="56"/>
                  <a:pt x="103" y="56"/>
                  <a:pt x="103" y="56"/>
                </a:cubicBezTo>
                <a:cubicBezTo>
                  <a:pt x="103" y="37"/>
                  <a:pt x="103" y="37"/>
                  <a:pt x="103" y="37"/>
                </a:cubicBezTo>
                <a:cubicBezTo>
                  <a:pt x="103" y="16"/>
                  <a:pt x="86" y="0"/>
                  <a:pt x="66" y="0"/>
                </a:cubicBezTo>
                <a:cubicBezTo>
                  <a:pt x="46" y="0"/>
                  <a:pt x="29" y="16"/>
                  <a:pt x="29" y="37"/>
                </a:cubicBezTo>
                <a:cubicBezTo>
                  <a:pt x="29" y="55"/>
                  <a:pt x="29" y="55"/>
                  <a:pt x="29" y="55"/>
                </a:cubicBezTo>
                <a:cubicBezTo>
                  <a:pt x="21" y="55"/>
                  <a:pt x="21" y="55"/>
                  <a:pt x="21" y="55"/>
                </a:cubicBezTo>
                <a:cubicBezTo>
                  <a:pt x="9" y="55"/>
                  <a:pt x="0" y="65"/>
                  <a:pt x="0" y="76"/>
                </a:cubicBezTo>
                <a:cubicBezTo>
                  <a:pt x="0" y="88"/>
                  <a:pt x="9" y="97"/>
                  <a:pt x="21" y="97"/>
                </a:cubicBezTo>
                <a:cubicBezTo>
                  <a:pt x="41" y="97"/>
                  <a:pt x="41" y="97"/>
                  <a:pt x="41" y="97"/>
                </a:cubicBezTo>
                <a:cubicBezTo>
                  <a:pt x="41" y="57"/>
                  <a:pt x="41" y="57"/>
                  <a:pt x="41" y="57"/>
                </a:cubicBezTo>
                <a:cubicBezTo>
                  <a:pt x="41" y="55"/>
                  <a:pt x="41" y="55"/>
                  <a:pt x="41" y="55"/>
                </a:cubicBezTo>
                <a:cubicBezTo>
                  <a:pt x="41" y="37"/>
                  <a:pt x="41" y="37"/>
                  <a:pt x="41" y="37"/>
                </a:cubicBezTo>
                <a:cubicBezTo>
                  <a:pt x="41" y="23"/>
                  <a:pt x="52" y="12"/>
                  <a:pt x="66" y="12"/>
                </a:cubicBezTo>
                <a:cubicBezTo>
                  <a:pt x="80" y="12"/>
                  <a:pt x="91" y="23"/>
                  <a:pt x="91" y="37"/>
                </a:cubicBezTo>
                <a:cubicBezTo>
                  <a:pt x="91" y="56"/>
                  <a:pt x="91" y="56"/>
                  <a:pt x="91" y="56"/>
                </a:cubicBezTo>
                <a:cubicBezTo>
                  <a:pt x="91" y="59"/>
                  <a:pt x="91" y="59"/>
                  <a:pt x="91" y="59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8"/>
                  <a:pt x="91" y="98"/>
                  <a:pt x="91" y="98"/>
                </a:cubicBezTo>
                <a:cubicBezTo>
                  <a:pt x="91" y="109"/>
                  <a:pt x="91" y="109"/>
                  <a:pt x="91" y="109"/>
                </a:cubicBezTo>
                <a:cubicBezTo>
                  <a:pt x="91" y="114"/>
                  <a:pt x="86" y="119"/>
                  <a:pt x="81" y="119"/>
                </a:cubicBezTo>
                <a:cubicBezTo>
                  <a:pt x="79" y="119"/>
                  <a:pt x="79" y="119"/>
                  <a:pt x="79" y="119"/>
                </a:cubicBezTo>
                <a:cubicBezTo>
                  <a:pt x="77" y="114"/>
                  <a:pt x="72" y="110"/>
                  <a:pt x="66" y="110"/>
                </a:cubicBezTo>
                <a:cubicBezTo>
                  <a:pt x="58" y="110"/>
                  <a:pt x="51" y="117"/>
                  <a:pt x="51" y="125"/>
                </a:cubicBezTo>
                <a:cubicBezTo>
                  <a:pt x="51" y="133"/>
                  <a:pt x="58" y="140"/>
                  <a:pt x="66" y="140"/>
                </a:cubicBezTo>
                <a:cubicBezTo>
                  <a:pt x="72" y="140"/>
                  <a:pt x="77" y="136"/>
                  <a:pt x="79" y="131"/>
                </a:cubicBezTo>
                <a:cubicBezTo>
                  <a:pt x="81" y="131"/>
                  <a:pt x="81" y="131"/>
                  <a:pt x="81" y="131"/>
                </a:cubicBezTo>
                <a:cubicBezTo>
                  <a:pt x="93" y="131"/>
                  <a:pt x="103" y="121"/>
                  <a:pt x="103" y="109"/>
                </a:cubicBezTo>
                <a:cubicBezTo>
                  <a:pt x="103" y="98"/>
                  <a:pt x="103" y="98"/>
                  <a:pt x="103" y="98"/>
                </a:cubicBezTo>
                <a:cubicBezTo>
                  <a:pt x="111" y="98"/>
                  <a:pt x="111" y="98"/>
                  <a:pt x="111" y="98"/>
                </a:cubicBezTo>
                <a:cubicBezTo>
                  <a:pt x="123" y="98"/>
                  <a:pt x="132" y="89"/>
                  <a:pt x="132" y="77"/>
                </a:cubicBezTo>
                <a:cubicBezTo>
                  <a:pt x="132" y="66"/>
                  <a:pt x="123" y="56"/>
                  <a:pt x="111" y="56"/>
                </a:cubicBezTo>
                <a:close/>
                <a:moveTo>
                  <a:pt x="29" y="85"/>
                </a:moveTo>
                <a:cubicBezTo>
                  <a:pt x="21" y="85"/>
                  <a:pt x="21" y="85"/>
                  <a:pt x="21" y="85"/>
                </a:cubicBezTo>
                <a:cubicBezTo>
                  <a:pt x="16" y="85"/>
                  <a:pt x="12" y="81"/>
                  <a:pt x="12" y="76"/>
                </a:cubicBezTo>
                <a:cubicBezTo>
                  <a:pt x="12" y="71"/>
                  <a:pt x="16" y="67"/>
                  <a:pt x="21" y="67"/>
                </a:cubicBezTo>
                <a:cubicBezTo>
                  <a:pt x="29" y="67"/>
                  <a:pt x="29" y="67"/>
                  <a:pt x="29" y="67"/>
                </a:cubicBezTo>
                <a:lnTo>
                  <a:pt x="29" y="85"/>
                </a:lnTo>
                <a:close/>
                <a:moveTo>
                  <a:pt x="111" y="86"/>
                </a:moveTo>
                <a:cubicBezTo>
                  <a:pt x="103" y="86"/>
                  <a:pt x="103" y="86"/>
                  <a:pt x="103" y="86"/>
                </a:cubicBezTo>
                <a:cubicBezTo>
                  <a:pt x="103" y="68"/>
                  <a:pt x="103" y="68"/>
                  <a:pt x="103" y="68"/>
                </a:cubicBezTo>
                <a:cubicBezTo>
                  <a:pt x="111" y="68"/>
                  <a:pt x="111" y="68"/>
                  <a:pt x="111" y="68"/>
                </a:cubicBezTo>
                <a:cubicBezTo>
                  <a:pt x="116" y="68"/>
                  <a:pt x="120" y="72"/>
                  <a:pt x="120" y="77"/>
                </a:cubicBezTo>
                <a:cubicBezTo>
                  <a:pt x="120" y="82"/>
                  <a:pt x="116" y="86"/>
                  <a:pt x="111" y="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8456" name="Group 24"/>
          <p:cNvGrpSpPr>
            <a:grpSpLocks/>
          </p:cNvGrpSpPr>
          <p:nvPr/>
        </p:nvGrpSpPr>
        <p:grpSpPr bwMode="auto">
          <a:xfrm>
            <a:off x="7592468" y="3813895"/>
            <a:ext cx="433090" cy="370582"/>
            <a:chOff x="0" y="0"/>
            <a:chExt cx="280" cy="240"/>
          </a:xfrm>
        </p:grpSpPr>
        <p:sp>
          <p:nvSpPr>
            <p:cNvPr id="18457" name="Freeform 25"/>
            <p:cNvSpPr>
              <a:spLocks noEditPoints="1"/>
            </p:cNvSpPr>
            <p:nvPr/>
          </p:nvSpPr>
          <p:spPr bwMode="auto">
            <a:xfrm>
              <a:off x="0" y="0"/>
              <a:ext cx="280" cy="240"/>
            </a:xfrm>
            <a:custGeom>
              <a:avLst/>
              <a:gdLst>
                <a:gd name="T0" fmla="*/ 122 w 140"/>
                <a:gd name="T1" fmla="*/ 20 h 120"/>
                <a:gd name="T2" fmla="*/ 100 w 140"/>
                <a:gd name="T3" fmla="*/ 20 h 120"/>
                <a:gd name="T4" fmla="*/ 100 w 140"/>
                <a:gd name="T5" fmla="*/ 18 h 120"/>
                <a:gd name="T6" fmla="*/ 100 w 140"/>
                <a:gd name="T7" fmla="*/ 15 h 120"/>
                <a:gd name="T8" fmla="*/ 85 w 140"/>
                <a:gd name="T9" fmla="*/ 0 h 120"/>
                <a:gd name="T10" fmla="*/ 70 w 140"/>
                <a:gd name="T11" fmla="*/ 0 h 120"/>
                <a:gd name="T12" fmla="*/ 56 w 140"/>
                <a:gd name="T13" fmla="*/ 15 h 120"/>
                <a:gd name="T14" fmla="*/ 56 w 140"/>
                <a:gd name="T15" fmla="*/ 20 h 120"/>
                <a:gd name="T16" fmla="*/ 18 w 140"/>
                <a:gd name="T17" fmla="*/ 20 h 120"/>
                <a:gd name="T18" fmla="*/ 0 w 140"/>
                <a:gd name="T19" fmla="*/ 38 h 120"/>
                <a:gd name="T20" fmla="*/ 0 w 140"/>
                <a:gd name="T21" fmla="*/ 101 h 120"/>
                <a:gd name="T22" fmla="*/ 18 w 140"/>
                <a:gd name="T23" fmla="*/ 120 h 120"/>
                <a:gd name="T24" fmla="*/ 122 w 140"/>
                <a:gd name="T25" fmla="*/ 120 h 120"/>
                <a:gd name="T26" fmla="*/ 140 w 140"/>
                <a:gd name="T27" fmla="*/ 101 h 120"/>
                <a:gd name="T28" fmla="*/ 140 w 140"/>
                <a:gd name="T29" fmla="*/ 38 h 120"/>
                <a:gd name="T30" fmla="*/ 122 w 140"/>
                <a:gd name="T31" fmla="*/ 20 h 120"/>
                <a:gd name="T32" fmla="*/ 12 w 140"/>
                <a:gd name="T33" fmla="*/ 101 h 120"/>
                <a:gd name="T34" fmla="*/ 12 w 140"/>
                <a:gd name="T35" fmla="*/ 38 h 120"/>
                <a:gd name="T36" fmla="*/ 18 w 140"/>
                <a:gd name="T37" fmla="*/ 32 h 120"/>
                <a:gd name="T38" fmla="*/ 33 w 140"/>
                <a:gd name="T39" fmla="*/ 32 h 120"/>
                <a:gd name="T40" fmla="*/ 33 w 140"/>
                <a:gd name="T41" fmla="*/ 108 h 120"/>
                <a:gd name="T42" fmla="*/ 18 w 140"/>
                <a:gd name="T43" fmla="*/ 108 h 120"/>
                <a:gd name="T44" fmla="*/ 12 w 140"/>
                <a:gd name="T45" fmla="*/ 101 h 120"/>
                <a:gd name="T46" fmla="*/ 128 w 140"/>
                <a:gd name="T47" fmla="*/ 101 h 120"/>
                <a:gd name="T48" fmla="*/ 122 w 140"/>
                <a:gd name="T49" fmla="*/ 108 h 120"/>
                <a:gd name="T50" fmla="*/ 45 w 140"/>
                <a:gd name="T51" fmla="*/ 108 h 120"/>
                <a:gd name="T52" fmla="*/ 45 w 140"/>
                <a:gd name="T53" fmla="*/ 32 h 120"/>
                <a:gd name="T54" fmla="*/ 56 w 140"/>
                <a:gd name="T55" fmla="*/ 32 h 120"/>
                <a:gd name="T56" fmla="*/ 99 w 140"/>
                <a:gd name="T57" fmla="*/ 32 h 120"/>
                <a:gd name="T58" fmla="*/ 122 w 140"/>
                <a:gd name="T59" fmla="*/ 32 h 120"/>
                <a:gd name="T60" fmla="*/ 128 w 140"/>
                <a:gd name="T61" fmla="*/ 38 h 120"/>
                <a:gd name="T62" fmla="*/ 128 w 140"/>
                <a:gd name="T63" fmla="*/ 10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0" h="120">
                  <a:moveTo>
                    <a:pt x="122" y="20"/>
                  </a:moveTo>
                  <a:cubicBezTo>
                    <a:pt x="100" y="20"/>
                    <a:pt x="100" y="20"/>
                    <a:pt x="100" y="20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100" y="15"/>
                    <a:pt x="100" y="15"/>
                    <a:pt x="100" y="15"/>
                  </a:cubicBezTo>
                  <a:cubicBezTo>
                    <a:pt x="100" y="6"/>
                    <a:pt x="93" y="0"/>
                    <a:pt x="85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62" y="0"/>
                    <a:pt x="56" y="6"/>
                    <a:pt x="56" y="15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8" y="20"/>
                    <a:pt x="0" y="28"/>
                    <a:pt x="0" y="38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12"/>
                    <a:pt x="8" y="120"/>
                    <a:pt x="18" y="120"/>
                  </a:cubicBezTo>
                  <a:cubicBezTo>
                    <a:pt x="122" y="120"/>
                    <a:pt x="122" y="120"/>
                    <a:pt x="122" y="120"/>
                  </a:cubicBezTo>
                  <a:cubicBezTo>
                    <a:pt x="132" y="120"/>
                    <a:pt x="140" y="111"/>
                    <a:pt x="140" y="101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40" y="28"/>
                    <a:pt x="132" y="20"/>
                    <a:pt x="122" y="20"/>
                  </a:cubicBezTo>
                  <a:close/>
                  <a:moveTo>
                    <a:pt x="12" y="101"/>
                  </a:moveTo>
                  <a:cubicBezTo>
                    <a:pt x="12" y="38"/>
                    <a:pt x="12" y="38"/>
                    <a:pt x="12" y="38"/>
                  </a:cubicBezTo>
                  <a:cubicBezTo>
                    <a:pt x="12" y="34"/>
                    <a:pt x="15" y="32"/>
                    <a:pt x="18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108"/>
                    <a:pt x="33" y="108"/>
                    <a:pt x="33" y="108"/>
                  </a:cubicBezTo>
                  <a:cubicBezTo>
                    <a:pt x="18" y="108"/>
                    <a:pt x="18" y="108"/>
                    <a:pt x="18" y="108"/>
                  </a:cubicBezTo>
                  <a:cubicBezTo>
                    <a:pt x="14" y="108"/>
                    <a:pt x="12" y="105"/>
                    <a:pt x="12" y="101"/>
                  </a:cubicBezTo>
                  <a:close/>
                  <a:moveTo>
                    <a:pt x="128" y="101"/>
                  </a:moveTo>
                  <a:cubicBezTo>
                    <a:pt x="128" y="105"/>
                    <a:pt x="125" y="108"/>
                    <a:pt x="122" y="108"/>
                  </a:cubicBezTo>
                  <a:cubicBezTo>
                    <a:pt x="45" y="108"/>
                    <a:pt x="45" y="108"/>
                    <a:pt x="45" y="108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122" y="32"/>
                    <a:pt x="122" y="32"/>
                    <a:pt x="122" y="32"/>
                  </a:cubicBezTo>
                  <a:cubicBezTo>
                    <a:pt x="125" y="32"/>
                    <a:pt x="128" y="34"/>
                    <a:pt x="128" y="38"/>
                  </a:cubicBezTo>
                  <a:lnTo>
                    <a:pt x="128" y="1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58" name="Freeform 26"/>
            <p:cNvSpPr>
              <a:spLocks noEditPoints="1"/>
            </p:cNvSpPr>
            <p:nvPr/>
          </p:nvSpPr>
          <p:spPr bwMode="auto">
            <a:xfrm>
              <a:off x="112" y="100"/>
              <a:ext cx="88" cy="88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2 h 44"/>
                <a:gd name="T12" fmla="*/ 12 w 44"/>
                <a:gd name="T13" fmla="*/ 22 h 44"/>
                <a:gd name="T14" fmla="*/ 22 w 44"/>
                <a:gd name="T15" fmla="*/ 12 h 44"/>
                <a:gd name="T16" fmla="*/ 32 w 44"/>
                <a:gd name="T17" fmla="*/ 22 h 44"/>
                <a:gd name="T18" fmla="*/ 22 w 44"/>
                <a:gd name="T19" fmla="*/ 3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2"/>
                  </a:moveTo>
                  <a:cubicBezTo>
                    <a:pt x="16" y="32"/>
                    <a:pt x="12" y="27"/>
                    <a:pt x="12" y="22"/>
                  </a:cubicBezTo>
                  <a:cubicBezTo>
                    <a:pt x="12" y="16"/>
                    <a:pt x="16" y="12"/>
                    <a:pt x="22" y="12"/>
                  </a:cubicBezTo>
                  <a:cubicBezTo>
                    <a:pt x="27" y="12"/>
                    <a:pt x="32" y="16"/>
                    <a:pt x="32" y="22"/>
                  </a:cubicBezTo>
                  <a:cubicBezTo>
                    <a:pt x="32" y="27"/>
                    <a:pt x="27" y="32"/>
                    <a:pt x="22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8459" name="Freeform 27"/>
          <p:cNvSpPr>
            <a:spLocks noEditPoints="1"/>
          </p:cNvSpPr>
          <p:nvPr/>
        </p:nvSpPr>
        <p:spPr bwMode="auto">
          <a:xfrm>
            <a:off x="6266409" y="3869706"/>
            <a:ext cx="325934" cy="303609"/>
          </a:xfrm>
          <a:custGeom>
            <a:avLst/>
            <a:gdLst>
              <a:gd name="T0" fmla="*/ 138 w 142"/>
              <a:gd name="T1" fmla="*/ 47 h 133"/>
              <a:gd name="T2" fmla="*/ 114 w 142"/>
              <a:gd name="T3" fmla="*/ 30 h 133"/>
              <a:gd name="T4" fmla="*/ 114 w 142"/>
              <a:gd name="T5" fmla="*/ 12 h 133"/>
              <a:gd name="T6" fmla="*/ 108 w 142"/>
              <a:gd name="T7" fmla="*/ 6 h 133"/>
              <a:gd name="T8" fmla="*/ 104 w 142"/>
              <a:gd name="T9" fmla="*/ 6 h 133"/>
              <a:gd name="T10" fmla="*/ 98 w 142"/>
              <a:gd name="T11" fmla="*/ 12 h 133"/>
              <a:gd name="T12" fmla="*/ 98 w 142"/>
              <a:gd name="T13" fmla="*/ 18 h 133"/>
              <a:gd name="T14" fmla="*/ 74 w 142"/>
              <a:gd name="T15" fmla="*/ 2 h 133"/>
              <a:gd name="T16" fmla="*/ 68 w 142"/>
              <a:gd name="T17" fmla="*/ 2 h 133"/>
              <a:gd name="T18" fmla="*/ 4 w 142"/>
              <a:gd name="T19" fmla="*/ 47 h 133"/>
              <a:gd name="T20" fmla="*/ 2 w 142"/>
              <a:gd name="T21" fmla="*/ 56 h 133"/>
              <a:gd name="T22" fmla="*/ 10 w 142"/>
              <a:gd name="T23" fmla="*/ 57 h 133"/>
              <a:gd name="T24" fmla="*/ 17 w 142"/>
              <a:gd name="T25" fmla="*/ 52 h 133"/>
              <a:gd name="T26" fmla="*/ 17 w 142"/>
              <a:gd name="T27" fmla="*/ 123 h 133"/>
              <a:gd name="T28" fmla="*/ 27 w 142"/>
              <a:gd name="T29" fmla="*/ 133 h 133"/>
              <a:gd name="T30" fmla="*/ 115 w 142"/>
              <a:gd name="T31" fmla="*/ 133 h 133"/>
              <a:gd name="T32" fmla="*/ 125 w 142"/>
              <a:gd name="T33" fmla="*/ 123 h 133"/>
              <a:gd name="T34" fmla="*/ 125 w 142"/>
              <a:gd name="T35" fmla="*/ 52 h 133"/>
              <a:gd name="T36" fmla="*/ 132 w 142"/>
              <a:gd name="T37" fmla="*/ 57 h 133"/>
              <a:gd name="T38" fmla="*/ 135 w 142"/>
              <a:gd name="T39" fmla="*/ 58 h 133"/>
              <a:gd name="T40" fmla="*/ 140 w 142"/>
              <a:gd name="T41" fmla="*/ 56 h 133"/>
              <a:gd name="T42" fmla="*/ 138 w 142"/>
              <a:gd name="T43" fmla="*/ 47 h 133"/>
              <a:gd name="T44" fmla="*/ 83 w 142"/>
              <a:gd name="T45" fmla="*/ 121 h 133"/>
              <a:gd name="T46" fmla="*/ 59 w 142"/>
              <a:gd name="T47" fmla="*/ 121 h 133"/>
              <a:gd name="T48" fmla="*/ 59 w 142"/>
              <a:gd name="T49" fmla="*/ 84 h 133"/>
              <a:gd name="T50" fmla="*/ 83 w 142"/>
              <a:gd name="T51" fmla="*/ 84 h 133"/>
              <a:gd name="T52" fmla="*/ 83 w 142"/>
              <a:gd name="T53" fmla="*/ 121 h 133"/>
              <a:gd name="T54" fmla="*/ 113 w 142"/>
              <a:gd name="T55" fmla="*/ 121 h 133"/>
              <a:gd name="T56" fmla="*/ 95 w 142"/>
              <a:gd name="T57" fmla="*/ 121 h 133"/>
              <a:gd name="T58" fmla="*/ 95 w 142"/>
              <a:gd name="T59" fmla="*/ 82 h 133"/>
              <a:gd name="T60" fmla="*/ 85 w 142"/>
              <a:gd name="T61" fmla="*/ 72 h 133"/>
              <a:gd name="T62" fmla="*/ 57 w 142"/>
              <a:gd name="T63" fmla="*/ 72 h 133"/>
              <a:gd name="T64" fmla="*/ 47 w 142"/>
              <a:gd name="T65" fmla="*/ 82 h 133"/>
              <a:gd name="T66" fmla="*/ 47 w 142"/>
              <a:gd name="T67" fmla="*/ 121 h 133"/>
              <a:gd name="T68" fmla="*/ 29 w 142"/>
              <a:gd name="T69" fmla="*/ 121 h 133"/>
              <a:gd name="T70" fmla="*/ 29 w 142"/>
              <a:gd name="T71" fmla="*/ 44 h 133"/>
              <a:gd name="T72" fmla="*/ 71 w 142"/>
              <a:gd name="T73" fmla="*/ 14 h 133"/>
              <a:gd name="T74" fmla="*/ 113 w 142"/>
              <a:gd name="T75" fmla="*/ 44 h 133"/>
              <a:gd name="T76" fmla="*/ 113 w 142"/>
              <a:gd name="T77" fmla="*/ 121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42" h="133">
                <a:moveTo>
                  <a:pt x="138" y="47"/>
                </a:moveTo>
                <a:cubicBezTo>
                  <a:pt x="114" y="30"/>
                  <a:pt x="114" y="30"/>
                  <a:pt x="114" y="30"/>
                </a:cubicBezTo>
                <a:cubicBezTo>
                  <a:pt x="114" y="12"/>
                  <a:pt x="114" y="12"/>
                  <a:pt x="114" y="12"/>
                </a:cubicBezTo>
                <a:cubicBezTo>
                  <a:pt x="114" y="9"/>
                  <a:pt x="111" y="6"/>
                  <a:pt x="108" y="6"/>
                </a:cubicBezTo>
                <a:cubicBezTo>
                  <a:pt x="104" y="6"/>
                  <a:pt x="104" y="6"/>
                  <a:pt x="104" y="6"/>
                </a:cubicBezTo>
                <a:cubicBezTo>
                  <a:pt x="100" y="6"/>
                  <a:pt x="98" y="9"/>
                  <a:pt x="98" y="12"/>
                </a:cubicBezTo>
                <a:cubicBezTo>
                  <a:pt x="98" y="18"/>
                  <a:pt x="98" y="18"/>
                  <a:pt x="98" y="18"/>
                </a:cubicBezTo>
                <a:cubicBezTo>
                  <a:pt x="74" y="2"/>
                  <a:pt x="74" y="2"/>
                  <a:pt x="74" y="2"/>
                </a:cubicBezTo>
                <a:cubicBezTo>
                  <a:pt x="72" y="0"/>
                  <a:pt x="70" y="0"/>
                  <a:pt x="68" y="2"/>
                </a:cubicBezTo>
                <a:cubicBezTo>
                  <a:pt x="4" y="47"/>
                  <a:pt x="4" y="47"/>
                  <a:pt x="4" y="47"/>
                </a:cubicBezTo>
                <a:cubicBezTo>
                  <a:pt x="1" y="49"/>
                  <a:pt x="0" y="53"/>
                  <a:pt x="2" y="56"/>
                </a:cubicBezTo>
                <a:cubicBezTo>
                  <a:pt x="4" y="58"/>
                  <a:pt x="8" y="59"/>
                  <a:pt x="10" y="57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123"/>
                  <a:pt x="17" y="123"/>
                  <a:pt x="17" y="123"/>
                </a:cubicBezTo>
                <a:cubicBezTo>
                  <a:pt x="17" y="129"/>
                  <a:pt x="21" y="133"/>
                  <a:pt x="27" y="133"/>
                </a:cubicBezTo>
                <a:cubicBezTo>
                  <a:pt x="115" y="133"/>
                  <a:pt x="115" y="133"/>
                  <a:pt x="115" y="133"/>
                </a:cubicBezTo>
                <a:cubicBezTo>
                  <a:pt x="121" y="133"/>
                  <a:pt x="125" y="129"/>
                  <a:pt x="125" y="123"/>
                </a:cubicBezTo>
                <a:cubicBezTo>
                  <a:pt x="125" y="52"/>
                  <a:pt x="125" y="52"/>
                  <a:pt x="125" y="52"/>
                </a:cubicBezTo>
                <a:cubicBezTo>
                  <a:pt x="132" y="57"/>
                  <a:pt x="132" y="57"/>
                  <a:pt x="132" y="57"/>
                </a:cubicBezTo>
                <a:cubicBezTo>
                  <a:pt x="133" y="58"/>
                  <a:pt x="134" y="58"/>
                  <a:pt x="135" y="58"/>
                </a:cubicBezTo>
                <a:cubicBezTo>
                  <a:pt x="137" y="58"/>
                  <a:pt x="139" y="57"/>
                  <a:pt x="140" y="56"/>
                </a:cubicBezTo>
                <a:cubicBezTo>
                  <a:pt x="142" y="53"/>
                  <a:pt x="141" y="49"/>
                  <a:pt x="138" y="47"/>
                </a:cubicBezTo>
                <a:close/>
                <a:moveTo>
                  <a:pt x="83" y="121"/>
                </a:moveTo>
                <a:cubicBezTo>
                  <a:pt x="59" y="121"/>
                  <a:pt x="59" y="121"/>
                  <a:pt x="59" y="121"/>
                </a:cubicBezTo>
                <a:cubicBezTo>
                  <a:pt x="59" y="84"/>
                  <a:pt x="59" y="84"/>
                  <a:pt x="59" y="84"/>
                </a:cubicBezTo>
                <a:cubicBezTo>
                  <a:pt x="83" y="84"/>
                  <a:pt x="83" y="84"/>
                  <a:pt x="83" y="84"/>
                </a:cubicBezTo>
                <a:lnTo>
                  <a:pt x="83" y="121"/>
                </a:lnTo>
                <a:close/>
                <a:moveTo>
                  <a:pt x="113" y="121"/>
                </a:moveTo>
                <a:cubicBezTo>
                  <a:pt x="95" y="121"/>
                  <a:pt x="95" y="121"/>
                  <a:pt x="95" y="121"/>
                </a:cubicBezTo>
                <a:cubicBezTo>
                  <a:pt x="95" y="82"/>
                  <a:pt x="95" y="82"/>
                  <a:pt x="95" y="82"/>
                </a:cubicBezTo>
                <a:cubicBezTo>
                  <a:pt x="95" y="76"/>
                  <a:pt x="90" y="72"/>
                  <a:pt x="85" y="72"/>
                </a:cubicBezTo>
                <a:cubicBezTo>
                  <a:pt x="57" y="72"/>
                  <a:pt x="57" y="72"/>
                  <a:pt x="57" y="72"/>
                </a:cubicBezTo>
                <a:cubicBezTo>
                  <a:pt x="52" y="72"/>
                  <a:pt x="47" y="76"/>
                  <a:pt x="47" y="82"/>
                </a:cubicBezTo>
                <a:cubicBezTo>
                  <a:pt x="47" y="121"/>
                  <a:pt x="47" y="121"/>
                  <a:pt x="47" y="121"/>
                </a:cubicBezTo>
                <a:cubicBezTo>
                  <a:pt x="29" y="121"/>
                  <a:pt x="29" y="121"/>
                  <a:pt x="29" y="121"/>
                </a:cubicBezTo>
                <a:cubicBezTo>
                  <a:pt x="29" y="44"/>
                  <a:pt x="29" y="44"/>
                  <a:pt x="29" y="44"/>
                </a:cubicBezTo>
                <a:cubicBezTo>
                  <a:pt x="71" y="14"/>
                  <a:pt x="71" y="14"/>
                  <a:pt x="71" y="14"/>
                </a:cubicBezTo>
                <a:cubicBezTo>
                  <a:pt x="113" y="44"/>
                  <a:pt x="113" y="44"/>
                  <a:pt x="113" y="44"/>
                </a:cubicBezTo>
                <a:lnTo>
                  <a:pt x="113" y="1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64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000">
        <p14:prism/>
      </p:transition>
    </mc:Choice>
    <mc:Fallback xmlns="">
      <p:transition spd="slow" advTm="5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184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1843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184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1845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1" dur="750" fill="hold"/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2" dur="750" fill="hold"/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3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3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300"/>
                                            <p:tgtEl>
                                              <p:spTgt spid="184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29" dur="150" fill="hold"/>
                                            <p:tgtEl>
                                              <p:spTgt spid="1843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300"/>
                                            <p:tgtEl>
                                              <p:spTgt spid="184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36" dur="150" fill="hold"/>
                                            <p:tgtEl>
                                              <p:spTgt spid="1845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750" fill="hold"/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750" fill="hold"/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300"/>
                                            <p:tgtEl>
                                              <p:spTgt spid="184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150" fill="hold"/>
                                            <p:tgtEl>
                                              <p:spTgt spid="1843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184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autoRev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150" fill="hold"/>
                                            <p:tgtEl>
                                              <p:spTgt spid="1845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8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7" dur="750" fill="hold"/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8" dur="750" fill="hold"/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300" fill="hold"/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300" fill="hold"/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300"/>
                                            <p:tgtEl>
                                              <p:spTgt spid="184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5" dur="150" fill="hold"/>
                                            <p:tgtEl>
                                              <p:spTgt spid="1843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300" fill="hold"/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300" fill="hold"/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300"/>
                                            <p:tgtEl>
                                              <p:spTgt spid="184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6" presetClass="emph" presetSubtype="0" autoRev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72" dur="150" fill="hold"/>
                                            <p:tgtEl>
                                              <p:spTgt spid="1845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5" dur="750" fill="hold"/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6" dur="750" fill="hold"/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300" fill="hold"/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300" fill="hold"/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300"/>
                                            <p:tgtEl>
                                              <p:spTgt spid="184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83" dur="150" fill="hold"/>
                                            <p:tgtEl>
                                              <p:spTgt spid="1843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300" fill="hold"/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300" fill="hold"/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300"/>
                                            <p:tgtEl>
                                              <p:spTgt spid="184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90" dur="150" fill="hold"/>
                                            <p:tgtEl>
                                              <p:spTgt spid="1845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1" presetID="22" presetClass="entr" presetSubtype="2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3" dur="500"/>
                                            <p:tgtEl>
                                              <p:spTgt spid="184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2" presetClass="entr" presetSubtype="8" fill="hold" grpId="0" nodeType="withEffect" p14:presetBounceEnd="6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96" dur="750" fill="hold"/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97" dur="750" fill="hold"/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" presetID="2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0" dur="500"/>
                                            <p:tgtEl>
                                              <p:spTgt spid="184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8" fill="hold" grpId="0" nodeType="withEffect" p14:presetBounceEnd="60000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03" dur="750" fill="hold"/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04" dur="750" fill="hold"/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7" dur="500"/>
                                            <p:tgtEl>
                                              <p:spTgt spid="184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2" fill="hold" grpId="0" nodeType="withEffect" p14:presetBounceEnd="60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0" dur="750" fill="hold"/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11" dur="750" fill="hold"/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4" dur="500"/>
                                            <p:tgtEl>
                                              <p:spTgt spid="184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2" presetClass="entr" presetSubtype="2" fill="hold" grpId="0" nodeType="withEffect" p14:presetBounceEnd="6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7" dur="750" fill="hold"/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18" dur="750" fill="hold"/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434" grpId="0" animBg="1"/>
          <p:bldP spid="18434" grpId="1" animBg="1"/>
          <p:bldP spid="18435" grpId="0" animBg="1"/>
          <p:bldP spid="18435" grpId="1" animBg="1"/>
          <p:bldP spid="18436" grpId="0" animBg="1"/>
          <p:bldP spid="18436" grpId="1" animBg="1"/>
          <p:bldP spid="18437" grpId="0" animBg="1"/>
          <p:bldP spid="18437" grpId="1" animBg="1"/>
          <p:bldP spid="18438" grpId="0" animBg="1"/>
          <p:bldP spid="18438" grpId="1" animBg="1"/>
          <p:bldP spid="18439" grpId="0" animBg="1"/>
          <p:bldP spid="18440" grpId="0" animBg="1"/>
          <p:bldP spid="18441" grpId="0" animBg="1"/>
          <p:bldP spid="18442" grpId="0" animBg="1"/>
          <p:bldP spid="18443" grpId="0" animBg="1"/>
          <p:bldP spid="18444" grpId="0" animBg="1"/>
          <p:bldP spid="18445" grpId="0" animBg="1"/>
          <p:bldP spid="18446" grpId="0" animBg="1"/>
          <p:bldP spid="18447" grpId="0"/>
          <p:bldP spid="18448" grpId="0"/>
          <p:bldP spid="18449" grpId="0"/>
          <p:bldP spid="18450" grpId="0"/>
          <p:bldP spid="18451" grpId="0" animBg="1"/>
          <p:bldP spid="18451" grpId="1" animBg="1"/>
          <p:bldP spid="18455" grpId="0" animBg="1"/>
          <p:bldP spid="18455" grpId="1" animBg="1"/>
          <p:bldP spid="18459" grpId="0" animBg="1"/>
          <p:bldP spid="18459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184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1843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184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1845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3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3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300"/>
                                            <p:tgtEl>
                                              <p:spTgt spid="184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29" dur="150" fill="hold"/>
                                            <p:tgtEl>
                                              <p:spTgt spid="1843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300"/>
                                            <p:tgtEl>
                                              <p:spTgt spid="184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36" dur="150" fill="hold"/>
                                            <p:tgtEl>
                                              <p:spTgt spid="1845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300"/>
                                            <p:tgtEl>
                                              <p:spTgt spid="184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150" fill="hold"/>
                                            <p:tgtEl>
                                              <p:spTgt spid="1843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184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autoRev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150" fill="hold"/>
                                            <p:tgtEl>
                                              <p:spTgt spid="1845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300" fill="hold"/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300" fill="hold"/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300"/>
                                            <p:tgtEl>
                                              <p:spTgt spid="184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5" dur="150" fill="hold"/>
                                            <p:tgtEl>
                                              <p:spTgt spid="1843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300" fill="hold"/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300" fill="hold"/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300"/>
                                            <p:tgtEl>
                                              <p:spTgt spid="184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6" presetClass="emph" presetSubtype="0" autoRev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72" dur="150" fill="hold"/>
                                            <p:tgtEl>
                                              <p:spTgt spid="1845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750" fill="hold"/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750" fill="hold"/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300" fill="hold"/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300" fill="hold"/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300"/>
                                            <p:tgtEl>
                                              <p:spTgt spid="184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83" dur="150" fill="hold"/>
                                            <p:tgtEl>
                                              <p:spTgt spid="1843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300" fill="hold"/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300" fill="hold"/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300"/>
                                            <p:tgtEl>
                                              <p:spTgt spid="184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90" dur="150" fill="hold"/>
                                            <p:tgtEl>
                                              <p:spTgt spid="1845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1" presetID="22" presetClass="entr" presetSubtype="2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3" dur="500"/>
                                            <p:tgtEl>
                                              <p:spTgt spid="184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6" dur="750" fill="hold"/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7" dur="750" fill="hold"/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" presetID="2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0" dur="500"/>
                                            <p:tgtEl>
                                              <p:spTgt spid="184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8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750" fill="hold"/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750" fill="hold"/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7" dur="500"/>
                                            <p:tgtEl>
                                              <p:spTgt spid="184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2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750" fill="hold"/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1" dur="750" fill="hold"/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4" dur="500"/>
                                            <p:tgtEl>
                                              <p:spTgt spid="184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7" dur="750" fill="hold"/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8" dur="750" fill="hold"/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434" grpId="0" animBg="1"/>
          <p:bldP spid="18434" grpId="1" animBg="1"/>
          <p:bldP spid="18435" grpId="0" animBg="1"/>
          <p:bldP spid="18435" grpId="1" animBg="1"/>
          <p:bldP spid="18436" grpId="0" animBg="1"/>
          <p:bldP spid="18436" grpId="1" animBg="1"/>
          <p:bldP spid="18437" grpId="0" animBg="1"/>
          <p:bldP spid="18437" grpId="1" animBg="1"/>
          <p:bldP spid="18438" grpId="0" animBg="1"/>
          <p:bldP spid="18438" grpId="1" animBg="1"/>
          <p:bldP spid="18439" grpId="0" animBg="1"/>
          <p:bldP spid="18440" grpId="0" animBg="1"/>
          <p:bldP spid="18441" grpId="0" animBg="1"/>
          <p:bldP spid="18442" grpId="0" animBg="1"/>
          <p:bldP spid="18443" grpId="0" animBg="1"/>
          <p:bldP spid="18444" grpId="0" animBg="1"/>
          <p:bldP spid="18445" grpId="0" animBg="1"/>
          <p:bldP spid="18446" grpId="0" animBg="1"/>
          <p:bldP spid="18447" grpId="0"/>
          <p:bldP spid="18448" grpId="0"/>
          <p:bldP spid="18449" grpId="0"/>
          <p:bldP spid="18450" grpId="0"/>
          <p:bldP spid="18451" grpId="0" animBg="1"/>
          <p:bldP spid="18451" grpId="1" animBg="1"/>
          <p:bldP spid="18455" grpId="0" animBg="1"/>
          <p:bldP spid="18455" grpId="1" animBg="1"/>
          <p:bldP spid="18459" grpId="0" animBg="1"/>
          <p:bldP spid="18459" grpId="1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五边形 4"/>
          <p:cNvSpPr/>
          <p:nvPr/>
        </p:nvSpPr>
        <p:spPr>
          <a:xfrm flipH="1">
            <a:off x="2972991" y="1904285"/>
            <a:ext cx="9897455" cy="3424081"/>
          </a:xfrm>
          <a:prstGeom prst="homePlate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310510" y="3034626"/>
            <a:ext cx="1423472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96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  <a:endParaRPr lang="zh-CN" altLang="en-US" sz="696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429376" y="3034626"/>
            <a:ext cx="3184408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明年工作计划</a:t>
            </a:r>
          </a:p>
        </p:txBody>
      </p:sp>
      <p:sp>
        <p:nvSpPr>
          <p:cNvPr id="22" name="TextBox 11"/>
          <p:cNvSpPr txBox="1"/>
          <p:nvPr/>
        </p:nvSpPr>
        <p:spPr>
          <a:xfrm>
            <a:off x="6475640" y="3627077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1"/>
          <p:cNvSpPr txBox="1"/>
          <p:nvPr/>
        </p:nvSpPr>
        <p:spPr>
          <a:xfrm>
            <a:off x="8188233" y="3627077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1"/>
          <p:cNvSpPr txBox="1"/>
          <p:nvPr/>
        </p:nvSpPr>
        <p:spPr>
          <a:xfrm>
            <a:off x="6475640" y="3899908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1"/>
          <p:cNvSpPr txBox="1"/>
          <p:nvPr/>
        </p:nvSpPr>
        <p:spPr>
          <a:xfrm>
            <a:off x="8188233" y="3899908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1" y="643336"/>
            <a:ext cx="2972991" cy="5945983"/>
          </a:xfrm>
          <a:custGeom>
            <a:avLst/>
            <a:gdLst>
              <a:gd name="connsiteX0" fmla="*/ 0 w 2972991"/>
              <a:gd name="connsiteY0" fmla="*/ 0 h 5945983"/>
              <a:gd name="connsiteX1" fmla="*/ 2972991 w 2972991"/>
              <a:gd name="connsiteY1" fmla="*/ 2972992 h 5945983"/>
              <a:gd name="connsiteX2" fmla="*/ 0 w 2972991"/>
              <a:gd name="connsiteY2" fmla="*/ 5945983 h 594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72991" h="5945983">
                <a:moveTo>
                  <a:pt x="0" y="0"/>
                </a:moveTo>
                <a:lnTo>
                  <a:pt x="2972991" y="2972992"/>
                </a:lnTo>
                <a:lnTo>
                  <a:pt x="0" y="59459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260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accel="4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3" presetClass="entr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3" grpId="0"/>
          <p:bldP spid="21" grpId="0"/>
          <p:bldP spid="22" grpId="0"/>
          <p:bldP spid="23" grpId="0"/>
          <p:bldP spid="24" grpId="0"/>
          <p:bldP spid="25" grpId="0"/>
          <p:bldP spid="1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3" presetClass="entr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3" grpId="0"/>
          <p:bldP spid="21" grpId="0"/>
          <p:bldP spid="22" grpId="0"/>
          <p:bldP spid="23" grpId="0"/>
          <p:bldP spid="24" grpId="0"/>
          <p:bldP spid="25" grpId="0"/>
          <p:bldP spid="17" grpId="0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66"/>
          <p:cNvSpPr txBox="1">
            <a:spLocks noChangeArrowheads="1"/>
          </p:cNvSpPr>
          <p:nvPr/>
        </p:nvSpPr>
        <p:spPr bwMode="auto">
          <a:xfrm>
            <a:off x="812800" y="1710574"/>
            <a:ext cx="11233149" cy="8309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9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9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9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9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9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9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9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9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9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9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9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9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文本框 13"/>
          <p:cNvSpPr txBox="1">
            <a:spLocks noChangeArrowheads="1"/>
          </p:cNvSpPr>
          <p:nvPr/>
        </p:nvSpPr>
        <p:spPr bwMode="auto">
          <a:xfrm>
            <a:off x="812800" y="1398191"/>
            <a:ext cx="1846659" cy="24622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eaLnBrk="1" hangingPunct="1">
              <a:defRPr sz="9600">
                <a:solidFill>
                  <a:schemeClr val="bg1"/>
                </a:solidFill>
                <a:latin typeface="Helvetica-Roman-SemiB" pitchFamily="2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4" name="矩形 3"/>
          <p:cNvSpPr/>
          <p:nvPr/>
        </p:nvSpPr>
        <p:spPr>
          <a:xfrm>
            <a:off x="812800" y="2733896"/>
            <a:ext cx="11233149" cy="3888285"/>
          </a:xfrm>
          <a:prstGeom prst="rect">
            <a:avLst/>
          </a:prstGeom>
          <a:blipFill dpi="0"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90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5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>
            <a:spLocks/>
          </p:cNvSpPr>
          <p:nvPr/>
        </p:nvSpPr>
        <p:spPr bwMode="auto">
          <a:xfrm>
            <a:off x="0" y="0"/>
            <a:ext cx="8071561" cy="4596949"/>
          </a:xfrm>
          <a:custGeom>
            <a:avLst/>
            <a:gdLst>
              <a:gd name="T0" fmla="*/ 2665 w 2665"/>
              <a:gd name="T1" fmla="*/ 0 h 1127"/>
              <a:gd name="T2" fmla="*/ 0 w 2665"/>
              <a:gd name="T3" fmla="*/ 0 h 1127"/>
              <a:gd name="T4" fmla="*/ 652 w 2665"/>
              <a:gd name="T5" fmla="*/ 1127 h 1127"/>
              <a:gd name="T6" fmla="*/ 2665 w 2665"/>
              <a:gd name="T7" fmla="*/ 0 h 1127"/>
              <a:gd name="connsiteX0" fmla="*/ 10000 w 10000"/>
              <a:gd name="connsiteY0" fmla="*/ 0 h 13164"/>
              <a:gd name="connsiteX1" fmla="*/ 0 w 10000"/>
              <a:gd name="connsiteY1" fmla="*/ 0 h 13164"/>
              <a:gd name="connsiteX2" fmla="*/ 16 w 10000"/>
              <a:gd name="connsiteY2" fmla="*/ 13164 h 13164"/>
              <a:gd name="connsiteX3" fmla="*/ 10000 w 10000"/>
              <a:gd name="connsiteY3" fmla="*/ 0 h 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3164">
                <a:moveTo>
                  <a:pt x="10000" y="0"/>
                </a:moveTo>
                <a:lnTo>
                  <a:pt x="0" y="0"/>
                </a:lnTo>
                <a:cubicBezTo>
                  <a:pt x="5" y="4388"/>
                  <a:pt x="11" y="8776"/>
                  <a:pt x="16" y="13164"/>
                </a:cubicBezTo>
                <a:lnTo>
                  <a:pt x="100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任意多边形 9"/>
          <p:cNvSpPr>
            <a:spLocks/>
          </p:cNvSpPr>
          <p:nvPr/>
        </p:nvSpPr>
        <p:spPr bwMode="auto">
          <a:xfrm>
            <a:off x="0" y="0"/>
            <a:ext cx="6303578" cy="7232650"/>
          </a:xfrm>
          <a:custGeom>
            <a:avLst/>
            <a:gdLst>
              <a:gd name="connsiteX0" fmla="*/ 0 w 6303578"/>
              <a:gd name="connsiteY0" fmla="*/ 5940123 h 7232650"/>
              <a:gd name="connsiteX1" fmla="*/ 707864 w 6303578"/>
              <a:gd name="connsiteY1" fmla="*/ 7232650 h 7232650"/>
              <a:gd name="connsiteX2" fmla="*/ 0 w 6303578"/>
              <a:gd name="connsiteY2" fmla="*/ 7232650 h 7232650"/>
              <a:gd name="connsiteX3" fmla="*/ 0 w 6303578"/>
              <a:gd name="connsiteY3" fmla="*/ 0 h 7232650"/>
              <a:gd name="connsiteX4" fmla="*/ 2087752 w 6303578"/>
              <a:gd name="connsiteY4" fmla="*/ 0 h 7232650"/>
              <a:gd name="connsiteX5" fmla="*/ 6303578 w 6303578"/>
              <a:gd name="connsiteY5" fmla="*/ 7232650 h 7232650"/>
              <a:gd name="connsiteX6" fmla="*/ 707865 w 6303578"/>
              <a:gd name="connsiteY6" fmla="*/ 7232650 h 7232650"/>
              <a:gd name="connsiteX7" fmla="*/ 0 w 6303578"/>
              <a:gd name="connsiteY7" fmla="*/ 5940123 h 723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03578" h="7232650">
                <a:moveTo>
                  <a:pt x="0" y="5940123"/>
                </a:moveTo>
                <a:lnTo>
                  <a:pt x="707864" y="7232650"/>
                </a:lnTo>
                <a:lnTo>
                  <a:pt x="0" y="7232650"/>
                </a:lnTo>
                <a:close/>
                <a:moveTo>
                  <a:pt x="0" y="0"/>
                </a:moveTo>
                <a:lnTo>
                  <a:pt x="2087752" y="0"/>
                </a:lnTo>
                <a:lnTo>
                  <a:pt x="6303578" y="7232650"/>
                </a:lnTo>
                <a:lnTo>
                  <a:pt x="707865" y="7232650"/>
                </a:lnTo>
                <a:lnTo>
                  <a:pt x="0" y="594012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1" name="MH_Number_1"/>
          <p:cNvSpPr/>
          <p:nvPr>
            <p:custDataLst>
              <p:tags r:id="rId1"/>
            </p:custDataLst>
          </p:nvPr>
        </p:nvSpPr>
        <p:spPr>
          <a:xfrm>
            <a:off x="6573391" y="2279489"/>
            <a:ext cx="379667" cy="379667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09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endParaRPr lang="zh-CN" altLang="en-US" sz="2109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2" name="MH_Entry_1"/>
          <p:cNvSpPr/>
          <p:nvPr>
            <p:custDataLst>
              <p:tags r:id="rId2"/>
            </p:custDataLst>
          </p:nvPr>
        </p:nvSpPr>
        <p:spPr>
          <a:xfrm>
            <a:off x="7190906" y="2219004"/>
            <a:ext cx="2251181" cy="57413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altLang="en-US" sz="253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en-US" altLang="zh-CN" sz="2531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en-US" altLang="zh-CN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MH_Number_2"/>
          <p:cNvSpPr/>
          <p:nvPr>
            <p:custDataLst>
              <p:tags r:id="rId3"/>
            </p:custDataLst>
          </p:nvPr>
        </p:nvSpPr>
        <p:spPr>
          <a:xfrm>
            <a:off x="6573391" y="3172878"/>
            <a:ext cx="379667" cy="379667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09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endParaRPr lang="zh-CN" altLang="en-US" sz="2109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4" name="MH_Entry_2"/>
          <p:cNvSpPr/>
          <p:nvPr>
            <p:custDataLst>
              <p:tags r:id="rId4"/>
            </p:custDataLst>
          </p:nvPr>
        </p:nvSpPr>
        <p:spPr>
          <a:xfrm>
            <a:off x="7190906" y="3112393"/>
            <a:ext cx="2251181" cy="57413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CN" altLang="en-US" sz="253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  <a:endParaRPr lang="en-US" altLang="zh-CN" sz="2531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COMPLETION OF WORK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MH_Number_3"/>
          <p:cNvSpPr/>
          <p:nvPr>
            <p:custDataLst>
              <p:tags r:id="rId5"/>
            </p:custDataLst>
          </p:nvPr>
        </p:nvSpPr>
        <p:spPr>
          <a:xfrm>
            <a:off x="6573391" y="4066267"/>
            <a:ext cx="379667" cy="379667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09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endParaRPr lang="zh-CN" altLang="en-US" sz="2109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6" name="MH_Entry_3"/>
          <p:cNvSpPr/>
          <p:nvPr>
            <p:custDataLst>
              <p:tags r:id="rId6"/>
            </p:custDataLst>
          </p:nvPr>
        </p:nvSpPr>
        <p:spPr>
          <a:xfrm>
            <a:off x="7190906" y="4005782"/>
            <a:ext cx="2251181" cy="57413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CN" altLang="en-US" sz="253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  <a:endParaRPr lang="en-US" altLang="zh-CN" sz="2531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SUCCESSFUL PROJECT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MH_Number_4"/>
          <p:cNvSpPr/>
          <p:nvPr>
            <p:custDataLst>
              <p:tags r:id="rId7"/>
            </p:custDataLst>
          </p:nvPr>
        </p:nvSpPr>
        <p:spPr>
          <a:xfrm>
            <a:off x="6573391" y="4959655"/>
            <a:ext cx="379667" cy="379667"/>
          </a:xfrm>
          <a:prstGeom prst="ellipse">
            <a:avLst/>
          </a:prstGeom>
          <a:solidFill>
            <a:schemeClr val="accent4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09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endParaRPr lang="zh-CN" altLang="en-US" sz="2109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8" name="MH_Entry_4"/>
          <p:cNvSpPr/>
          <p:nvPr>
            <p:custDataLst>
              <p:tags r:id="rId8"/>
            </p:custDataLst>
          </p:nvPr>
        </p:nvSpPr>
        <p:spPr>
          <a:xfrm>
            <a:off x="7190906" y="4899170"/>
            <a:ext cx="2251181" cy="57413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CN" altLang="en-US" sz="253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  <a:endParaRPr lang="en-US" altLang="zh-CN" sz="2531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NEXT YEAR WORK PLAN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MH_Others_1"/>
          <p:cNvSpPr txBox="1"/>
          <p:nvPr>
            <p:custDataLst>
              <p:tags r:id="rId9"/>
            </p:custDataLst>
          </p:nvPr>
        </p:nvSpPr>
        <p:spPr>
          <a:xfrm>
            <a:off x="1240497" y="2431950"/>
            <a:ext cx="2626654" cy="110799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72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录</a:t>
            </a:r>
            <a:endParaRPr lang="zh-CN" altLang="en-US" sz="7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MH_Others_2"/>
          <p:cNvSpPr txBox="1"/>
          <p:nvPr>
            <p:custDataLst>
              <p:tags r:id="rId10"/>
            </p:custDataLst>
          </p:nvPr>
        </p:nvSpPr>
        <p:spPr>
          <a:xfrm>
            <a:off x="1388815" y="3609695"/>
            <a:ext cx="2330017" cy="492443"/>
          </a:xfrm>
          <a:prstGeom prst="rect">
            <a:avLst/>
          </a:prstGeom>
          <a:noFill/>
        </p:spPr>
        <p:txBody>
          <a:bodyPr vert="horz"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3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009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4781575" y="4842597"/>
            <a:ext cx="716976" cy="530251"/>
          </a:xfrm>
          <a:custGeom>
            <a:avLst/>
            <a:gdLst>
              <a:gd name="T0" fmla="*/ 283 w 344"/>
              <a:gd name="T1" fmla="*/ 254 h 254"/>
              <a:gd name="T2" fmla="*/ 255 w 344"/>
              <a:gd name="T3" fmla="*/ 246 h 254"/>
              <a:gd name="T4" fmla="*/ 33 w 344"/>
              <a:gd name="T5" fmla="*/ 106 h 254"/>
              <a:gd name="T6" fmla="*/ 16 w 344"/>
              <a:gd name="T7" fmla="*/ 32 h 254"/>
              <a:gd name="T8" fmla="*/ 89 w 344"/>
              <a:gd name="T9" fmla="*/ 16 h 254"/>
              <a:gd name="T10" fmla="*/ 312 w 344"/>
              <a:gd name="T11" fmla="*/ 156 h 254"/>
              <a:gd name="T12" fmla="*/ 328 w 344"/>
              <a:gd name="T13" fmla="*/ 229 h 254"/>
              <a:gd name="T14" fmla="*/ 283 w 344"/>
              <a:gd name="T15" fmla="*/ 254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4" h="254">
                <a:moveTo>
                  <a:pt x="283" y="254"/>
                </a:moveTo>
                <a:cubicBezTo>
                  <a:pt x="274" y="254"/>
                  <a:pt x="264" y="251"/>
                  <a:pt x="255" y="246"/>
                </a:cubicBezTo>
                <a:cubicBezTo>
                  <a:pt x="33" y="106"/>
                  <a:pt x="33" y="106"/>
                  <a:pt x="33" y="106"/>
                </a:cubicBezTo>
                <a:cubicBezTo>
                  <a:pt x="8" y="90"/>
                  <a:pt x="0" y="57"/>
                  <a:pt x="16" y="32"/>
                </a:cubicBezTo>
                <a:cubicBezTo>
                  <a:pt x="31" y="8"/>
                  <a:pt x="64" y="0"/>
                  <a:pt x="89" y="16"/>
                </a:cubicBezTo>
                <a:cubicBezTo>
                  <a:pt x="312" y="156"/>
                  <a:pt x="312" y="156"/>
                  <a:pt x="312" y="156"/>
                </a:cubicBezTo>
                <a:cubicBezTo>
                  <a:pt x="337" y="171"/>
                  <a:pt x="344" y="204"/>
                  <a:pt x="328" y="229"/>
                </a:cubicBezTo>
                <a:cubicBezTo>
                  <a:pt x="318" y="245"/>
                  <a:pt x="301" y="254"/>
                  <a:pt x="283" y="25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563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018574" y="3718657"/>
            <a:ext cx="780414" cy="342329"/>
          </a:xfrm>
          <a:custGeom>
            <a:avLst/>
            <a:gdLst>
              <a:gd name="T0" fmla="*/ 58 w 374"/>
              <a:gd name="T1" fmla="*/ 164 h 164"/>
              <a:gd name="T2" fmla="*/ 6 w 374"/>
              <a:gd name="T3" fmla="*/ 121 h 164"/>
              <a:gd name="T4" fmla="*/ 48 w 374"/>
              <a:gd name="T5" fmla="*/ 58 h 164"/>
              <a:gd name="T6" fmla="*/ 305 w 374"/>
              <a:gd name="T7" fmla="*/ 6 h 164"/>
              <a:gd name="T8" fmla="*/ 368 w 374"/>
              <a:gd name="T9" fmla="*/ 48 h 164"/>
              <a:gd name="T10" fmla="*/ 326 w 374"/>
              <a:gd name="T11" fmla="*/ 110 h 164"/>
              <a:gd name="T12" fmla="*/ 69 w 374"/>
              <a:gd name="T13" fmla="*/ 163 h 164"/>
              <a:gd name="T14" fmla="*/ 58 w 374"/>
              <a:gd name="T15" fmla="*/ 16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4" h="164">
                <a:moveTo>
                  <a:pt x="58" y="164"/>
                </a:moveTo>
                <a:cubicBezTo>
                  <a:pt x="33" y="164"/>
                  <a:pt x="11" y="146"/>
                  <a:pt x="6" y="121"/>
                </a:cubicBezTo>
                <a:cubicBezTo>
                  <a:pt x="0" y="92"/>
                  <a:pt x="19" y="64"/>
                  <a:pt x="48" y="58"/>
                </a:cubicBezTo>
                <a:cubicBezTo>
                  <a:pt x="305" y="6"/>
                  <a:pt x="305" y="6"/>
                  <a:pt x="305" y="6"/>
                </a:cubicBezTo>
                <a:cubicBezTo>
                  <a:pt x="334" y="0"/>
                  <a:pt x="362" y="19"/>
                  <a:pt x="368" y="48"/>
                </a:cubicBezTo>
                <a:cubicBezTo>
                  <a:pt x="374" y="76"/>
                  <a:pt x="355" y="104"/>
                  <a:pt x="326" y="110"/>
                </a:cubicBezTo>
                <a:cubicBezTo>
                  <a:pt x="69" y="163"/>
                  <a:pt x="69" y="163"/>
                  <a:pt x="69" y="163"/>
                </a:cubicBezTo>
                <a:cubicBezTo>
                  <a:pt x="65" y="163"/>
                  <a:pt x="62" y="164"/>
                  <a:pt x="58" y="16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563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469171" y="2410385"/>
            <a:ext cx="554190" cy="691840"/>
          </a:xfrm>
          <a:custGeom>
            <a:avLst/>
            <a:gdLst>
              <a:gd name="T0" fmla="*/ 60 w 266"/>
              <a:gd name="T1" fmla="*/ 332 h 332"/>
              <a:gd name="T2" fmla="*/ 31 w 266"/>
              <a:gd name="T3" fmla="*/ 324 h 332"/>
              <a:gd name="T4" fmla="*/ 16 w 266"/>
              <a:gd name="T5" fmla="*/ 250 h 332"/>
              <a:gd name="T6" fmla="*/ 161 w 266"/>
              <a:gd name="T7" fmla="*/ 31 h 332"/>
              <a:gd name="T8" fmla="*/ 235 w 266"/>
              <a:gd name="T9" fmla="*/ 16 h 332"/>
              <a:gd name="T10" fmla="*/ 250 w 266"/>
              <a:gd name="T11" fmla="*/ 90 h 332"/>
              <a:gd name="T12" fmla="*/ 105 w 266"/>
              <a:gd name="T13" fmla="*/ 309 h 332"/>
              <a:gd name="T14" fmla="*/ 60 w 266"/>
              <a:gd name="T15" fmla="*/ 332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6" h="332">
                <a:moveTo>
                  <a:pt x="60" y="332"/>
                </a:moveTo>
                <a:cubicBezTo>
                  <a:pt x="50" y="332"/>
                  <a:pt x="40" y="330"/>
                  <a:pt x="31" y="324"/>
                </a:cubicBezTo>
                <a:cubicBezTo>
                  <a:pt x="6" y="307"/>
                  <a:pt x="0" y="274"/>
                  <a:pt x="16" y="250"/>
                </a:cubicBezTo>
                <a:cubicBezTo>
                  <a:pt x="161" y="31"/>
                  <a:pt x="161" y="31"/>
                  <a:pt x="161" y="31"/>
                </a:cubicBezTo>
                <a:cubicBezTo>
                  <a:pt x="178" y="6"/>
                  <a:pt x="211" y="0"/>
                  <a:pt x="235" y="16"/>
                </a:cubicBezTo>
                <a:cubicBezTo>
                  <a:pt x="260" y="32"/>
                  <a:pt x="266" y="65"/>
                  <a:pt x="250" y="90"/>
                </a:cubicBezTo>
                <a:cubicBezTo>
                  <a:pt x="105" y="309"/>
                  <a:pt x="105" y="309"/>
                  <a:pt x="105" y="309"/>
                </a:cubicBezTo>
                <a:cubicBezTo>
                  <a:pt x="94" y="324"/>
                  <a:pt x="77" y="332"/>
                  <a:pt x="60" y="33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563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3476894" y="2009406"/>
            <a:ext cx="226225" cy="772036"/>
          </a:xfrm>
          <a:custGeom>
            <a:avLst/>
            <a:gdLst>
              <a:gd name="T0" fmla="*/ 56 w 109"/>
              <a:gd name="T1" fmla="*/ 370 h 370"/>
              <a:gd name="T2" fmla="*/ 2 w 109"/>
              <a:gd name="T3" fmla="*/ 317 h 370"/>
              <a:gd name="T4" fmla="*/ 0 w 109"/>
              <a:gd name="T5" fmla="*/ 54 h 370"/>
              <a:gd name="T6" fmla="*/ 53 w 109"/>
              <a:gd name="T7" fmla="*/ 0 h 370"/>
              <a:gd name="T8" fmla="*/ 106 w 109"/>
              <a:gd name="T9" fmla="*/ 53 h 370"/>
              <a:gd name="T10" fmla="*/ 109 w 109"/>
              <a:gd name="T11" fmla="*/ 316 h 370"/>
              <a:gd name="T12" fmla="*/ 56 w 109"/>
              <a:gd name="T13" fmla="*/ 370 h 370"/>
              <a:gd name="T14" fmla="*/ 56 w 109"/>
              <a:gd name="T15" fmla="*/ 370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9" h="370">
                <a:moveTo>
                  <a:pt x="56" y="370"/>
                </a:moveTo>
                <a:cubicBezTo>
                  <a:pt x="26" y="370"/>
                  <a:pt x="3" y="346"/>
                  <a:pt x="2" y="317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25"/>
                  <a:pt x="23" y="1"/>
                  <a:pt x="53" y="0"/>
                </a:cubicBezTo>
                <a:cubicBezTo>
                  <a:pt x="82" y="0"/>
                  <a:pt x="106" y="24"/>
                  <a:pt x="106" y="53"/>
                </a:cubicBezTo>
                <a:cubicBezTo>
                  <a:pt x="109" y="316"/>
                  <a:pt x="109" y="316"/>
                  <a:pt x="109" y="316"/>
                </a:cubicBezTo>
                <a:cubicBezTo>
                  <a:pt x="109" y="345"/>
                  <a:pt x="86" y="369"/>
                  <a:pt x="56" y="370"/>
                </a:cubicBezTo>
                <a:cubicBezTo>
                  <a:pt x="56" y="370"/>
                  <a:pt x="56" y="370"/>
                  <a:pt x="56" y="37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563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631190" y="4839007"/>
            <a:ext cx="716976" cy="529054"/>
          </a:xfrm>
          <a:custGeom>
            <a:avLst/>
            <a:gdLst>
              <a:gd name="T0" fmla="*/ 61 w 344"/>
              <a:gd name="T1" fmla="*/ 254 h 254"/>
              <a:gd name="T2" fmla="*/ 16 w 344"/>
              <a:gd name="T3" fmla="*/ 229 h 254"/>
              <a:gd name="T4" fmla="*/ 32 w 344"/>
              <a:gd name="T5" fmla="*/ 156 h 254"/>
              <a:gd name="T6" fmla="*/ 255 w 344"/>
              <a:gd name="T7" fmla="*/ 16 h 254"/>
              <a:gd name="T8" fmla="*/ 328 w 344"/>
              <a:gd name="T9" fmla="*/ 33 h 254"/>
              <a:gd name="T10" fmla="*/ 311 w 344"/>
              <a:gd name="T11" fmla="*/ 106 h 254"/>
              <a:gd name="T12" fmla="*/ 89 w 344"/>
              <a:gd name="T13" fmla="*/ 246 h 254"/>
              <a:gd name="T14" fmla="*/ 61 w 344"/>
              <a:gd name="T15" fmla="*/ 254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4" h="254">
                <a:moveTo>
                  <a:pt x="61" y="254"/>
                </a:moveTo>
                <a:cubicBezTo>
                  <a:pt x="43" y="254"/>
                  <a:pt x="26" y="245"/>
                  <a:pt x="16" y="229"/>
                </a:cubicBezTo>
                <a:cubicBezTo>
                  <a:pt x="0" y="204"/>
                  <a:pt x="7" y="172"/>
                  <a:pt x="32" y="156"/>
                </a:cubicBezTo>
                <a:cubicBezTo>
                  <a:pt x="255" y="16"/>
                  <a:pt x="255" y="16"/>
                  <a:pt x="255" y="16"/>
                </a:cubicBezTo>
                <a:cubicBezTo>
                  <a:pt x="280" y="0"/>
                  <a:pt x="312" y="8"/>
                  <a:pt x="328" y="33"/>
                </a:cubicBezTo>
                <a:cubicBezTo>
                  <a:pt x="344" y="58"/>
                  <a:pt x="336" y="90"/>
                  <a:pt x="311" y="106"/>
                </a:cubicBezTo>
                <a:cubicBezTo>
                  <a:pt x="89" y="246"/>
                  <a:pt x="89" y="246"/>
                  <a:pt x="89" y="246"/>
                </a:cubicBezTo>
                <a:cubicBezTo>
                  <a:pt x="80" y="252"/>
                  <a:pt x="70" y="254"/>
                  <a:pt x="61" y="25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563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330756" y="3717461"/>
            <a:ext cx="780414" cy="339935"/>
          </a:xfrm>
          <a:custGeom>
            <a:avLst/>
            <a:gdLst>
              <a:gd name="T0" fmla="*/ 316 w 374"/>
              <a:gd name="T1" fmla="*/ 163 h 163"/>
              <a:gd name="T2" fmla="*/ 305 w 374"/>
              <a:gd name="T3" fmla="*/ 162 h 163"/>
              <a:gd name="T4" fmla="*/ 48 w 374"/>
              <a:gd name="T5" fmla="*/ 110 h 163"/>
              <a:gd name="T6" fmla="*/ 6 w 374"/>
              <a:gd name="T7" fmla="*/ 47 h 163"/>
              <a:gd name="T8" fmla="*/ 69 w 374"/>
              <a:gd name="T9" fmla="*/ 5 h 163"/>
              <a:gd name="T10" fmla="*/ 326 w 374"/>
              <a:gd name="T11" fmla="*/ 58 h 163"/>
              <a:gd name="T12" fmla="*/ 368 w 374"/>
              <a:gd name="T13" fmla="*/ 120 h 163"/>
              <a:gd name="T14" fmla="*/ 316 w 374"/>
              <a:gd name="T15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4" h="163">
                <a:moveTo>
                  <a:pt x="316" y="163"/>
                </a:moveTo>
                <a:cubicBezTo>
                  <a:pt x="312" y="163"/>
                  <a:pt x="309" y="163"/>
                  <a:pt x="305" y="162"/>
                </a:cubicBezTo>
                <a:cubicBezTo>
                  <a:pt x="48" y="110"/>
                  <a:pt x="48" y="110"/>
                  <a:pt x="48" y="110"/>
                </a:cubicBezTo>
                <a:cubicBezTo>
                  <a:pt x="19" y="104"/>
                  <a:pt x="0" y="76"/>
                  <a:pt x="6" y="47"/>
                </a:cubicBezTo>
                <a:cubicBezTo>
                  <a:pt x="12" y="18"/>
                  <a:pt x="40" y="0"/>
                  <a:pt x="69" y="5"/>
                </a:cubicBezTo>
                <a:cubicBezTo>
                  <a:pt x="326" y="58"/>
                  <a:pt x="326" y="58"/>
                  <a:pt x="326" y="58"/>
                </a:cubicBezTo>
                <a:cubicBezTo>
                  <a:pt x="355" y="63"/>
                  <a:pt x="374" y="92"/>
                  <a:pt x="368" y="120"/>
                </a:cubicBezTo>
                <a:cubicBezTo>
                  <a:pt x="363" y="146"/>
                  <a:pt x="341" y="163"/>
                  <a:pt x="316" y="1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563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2106381" y="2405598"/>
            <a:ext cx="555387" cy="694234"/>
          </a:xfrm>
          <a:custGeom>
            <a:avLst/>
            <a:gdLst>
              <a:gd name="T0" fmla="*/ 206 w 266"/>
              <a:gd name="T1" fmla="*/ 333 h 333"/>
              <a:gd name="T2" fmla="*/ 161 w 266"/>
              <a:gd name="T3" fmla="*/ 309 h 333"/>
              <a:gd name="T4" fmla="*/ 16 w 266"/>
              <a:gd name="T5" fmla="*/ 90 h 333"/>
              <a:gd name="T6" fmla="*/ 31 w 266"/>
              <a:gd name="T7" fmla="*/ 16 h 333"/>
              <a:gd name="T8" fmla="*/ 105 w 266"/>
              <a:gd name="T9" fmla="*/ 31 h 333"/>
              <a:gd name="T10" fmla="*/ 250 w 266"/>
              <a:gd name="T11" fmla="*/ 250 h 333"/>
              <a:gd name="T12" fmla="*/ 235 w 266"/>
              <a:gd name="T13" fmla="*/ 324 h 333"/>
              <a:gd name="T14" fmla="*/ 206 w 266"/>
              <a:gd name="T15" fmla="*/ 333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6" h="333">
                <a:moveTo>
                  <a:pt x="206" y="333"/>
                </a:moveTo>
                <a:cubicBezTo>
                  <a:pt x="189" y="333"/>
                  <a:pt x="172" y="324"/>
                  <a:pt x="161" y="309"/>
                </a:cubicBezTo>
                <a:cubicBezTo>
                  <a:pt x="16" y="90"/>
                  <a:pt x="16" y="90"/>
                  <a:pt x="16" y="90"/>
                </a:cubicBezTo>
                <a:cubicBezTo>
                  <a:pt x="0" y="66"/>
                  <a:pt x="6" y="33"/>
                  <a:pt x="31" y="16"/>
                </a:cubicBezTo>
                <a:cubicBezTo>
                  <a:pt x="55" y="0"/>
                  <a:pt x="88" y="7"/>
                  <a:pt x="105" y="31"/>
                </a:cubicBezTo>
                <a:cubicBezTo>
                  <a:pt x="250" y="250"/>
                  <a:pt x="250" y="250"/>
                  <a:pt x="250" y="250"/>
                </a:cubicBezTo>
                <a:cubicBezTo>
                  <a:pt x="266" y="275"/>
                  <a:pt x="260" y="308"/>
                  <a:pt x="235" y="324"/>
                </a:cubicBezTo>
                <a:cubicBezTo>
                  <a:pt x="226" y="330"/>
                  <a:pt x="216" y="333"/>
                  <a:pt x="206" y="33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563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319440" y="2989712"/>
            <a:ext cx="2513606" cy="3305990"/>
            <a:chOff x="2066468" y="2628718"/>
            <a:chExt cx="2744485" cy="3609651"/>
          </a:xfrm>
        </p:grpSpPr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925100" y="5888120"/>
              <a:ext cx="1059894" cy="350249"/>
            </a:xfrm>
            <a:custGeom>
              <a:avLst/>
              <a:gdLst>
                <a:gd name="T0" fmla="*/ 466 w 466"/>
                <a:gd name="T1" fmla="*/ 0 h 154"/>
                <a:gd name="T2" fmla="*/ 233 w 466"/>
                <a:gd name="T3" fmla="*/ 154 h 154"/>
                <a:gd name="T4" fmla="*/ 0 w 466"/>
                <a:gd name="T5" fmla="*/ 0 h 154"/>
                <a:gd name="T6" fmla="*/ 466 w 466"/>
                <a:gd name="T7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6" h="154">
                  <a:moveTo>
                    <a:pt x="466" y="0"/>
                  </a:moveTo>
                  <a:cubicBezTo>
                    <a:pt x="466" y="85"/>
                    <a:pt x="362" y="154"/>
                    <a:pt x="233" y="154"/>
                  </a:cubicBezTo>
                  <a:cubicBezTo>
                    <a:pt x="104" y="154"/>
                    <a:pt x="0" y="85"/>
                    <a:pt x="0" y="0"/>
                  </a:cubicBezTo>
                  <a:cubicBezTo>
                    <a:pt x="230" y="0"/>
                    <a:pt x="227" y="0"/>
                    <a:pt x="4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2066468" y="2628718"/>
              <a:ext cx="2744485" cy="3354806"/>
            </a:xfrm>
            <a:custGeom>
              <a:avLst/>
              <a:gdLst>
                <a:gd name="T0" fmla="*/ 603 w 1206"/>
                <a:gd name="T1" fmla="*/ 0 h 1474"/>
                <a:gd name="T2" fmla="*/ 0 w 1206"/>
                <a:gd name="T3" fmla="*/ 603 h 1474"/>
                <a:gd name="T4" fmla="*/ 95 w 1206"/>
                <a:gd name="T5" fmla="*/ 928 h 1474"/>
                <a:gd name="T6" fmla="*/ 308 w 1206"/>
                <a:gd name="T7" fmla="*/ 1129 h 1474"/>
                <a:gd name="T8" fmla="*/ 308 w 1206"/>
                <a:gd name="T9" fmla="*/ 1329 h 1474"/>
                <a:gd name="T10" fmla="*/ 453 w 1206"/>
                <a:gd name="T11" fmla="*/ 1474 h 1474"/>
                <a:gd name="T12" fmla="*/ 769 w 1206"/>
                <a:gd name="T13" fmla="*/ 1474 h 1474"/>
                <a:gd name="T14" fmla="*/ 914 w 1206"/>
                <a:gd name="T15" fmla="*/ 1329 h 1474"/>
                <a:gd name="T16" fmla="*/ 914 w 1206"/>
                <a:gd name="T17" fmla="*/ 1120 h 1474"/>
                <a:gd name="T18" fmla="*/ 1206 w 1206"/>
                <a:gd name="T19" fmla="*/ 603 h 1474"/>
                <a:gd name="T20" fmla="*/ 603 w 1206"/>
                <a:gd name="T21" fmla="*/ 0 h 1474"/>
                <a:gd name="T22" fmla="*/ 827 w 1206"/>
                <a:gd name="T23" fmla="*/ 1032 h 1474"/>
                <a:gd name="T24" fmla="*/ 795 w 1206"/>
                <a:gd name="T25" fmla="*/ 1085 h 1474"/>
                <a:gd name="T26" fmla="*/ 795 w 1206"/>
                <a:gd name="T27" fmla="*/ 1133 h 1474"/>
                <a:gd name="T28" fmla="*/ 427 w 1206"/>
                <a:gd name="T29" fmla="*/ 1133 h 1474"/>
                <a:gd name="T30" fmla="*/ 427 w 1206"/>
                <a:gd name="T31" fmla="*/ 1093 h 1474"/>
                <a:gd name="T32" fmla="*/ 394 w 1206"/>
                <a:gd name="T33" fmla="*/ 1039 h 1474"/>
                <a:gd name="T34" fmla="*/ 119 w 1206"/>
                <a:gd name="T35" fmla="*/ 603 h 1474"/>
                <a:gd name="T36" fmla="*/ 603 w 1206"/>
                <a:gd name="T37" fmla="*/ 119 h 1474"/>
                <a:gd name="T38" fmla="*/ 1087 w 1206"/>
                <a:gd name="T39" fmla="*/ 603 h 1474"/>
                <a:gd name="T40" fmla="*/ 827 w 1206"/>
                <a:gd name="T41" fmla="*/ 1032 h 1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06" h="1474">
                  <a:moveTo>
                    <a:pt x="603" y="0"/>
                  </a:moveTo>
                  <a:cubicBezTo>
                    <a:pt x="271" y="0"/>
                    <a:pt x="0" y="271"/>
                    <a:pt x="0" y="603"/>
                  </a:cubicBezTo>
                  <a:cubicBezTo>
                    <a:pt x="0" y="719"/>
                    <a:pt x="33" y="831"/>
                    <a:pt x="95" y="928"/>
                  </a:cubicBezTo>
                  <a:cubicBezTo>
                    <a:pt x="149" y="1012"/>
                    <a:pt x="222" y="1081"/>
                    <a:pt x="308" y="1129"/>
                  </a:cubicBezTo>
                  <a:cubicBezTo>
                    <a:pt x="308" y="1329"/>
                    <a:pt x="308" y="1329"/>
                    <a:pt x="308" y="1329"/>
                  </a:cubicBezTo>
                  <a:cubicBezTo>
                    <a:pt x="308" y="1409"/>
                    <a:pt x="373" y="1474"/>
                    <a:pt x="453" y="1474"/>
                  </a:cubicBezTo>
                  <a:cubicBezTo>
                    <a:pt x="769" y="1474"/>
                    <a:pt x="769" y="1474"/>
                    <a:pt x="769" y="1474"/>
                  </a:cubicBezTo>
                  <a:cubicBezTo>
                    <a:pt x="849" y="1474"/>
                    <a:pt x="914" y="1409"/>
                    <a:pt x="914" y="1329"/>
                  </a:cubicBezTo>
                  <a:cubicBezTo>
                    <a:pt x="914" y="1120"/>
                    <a:pt x="914" y="1120"/>
                    <a:pt x="914" y="1120"/>
                  </a:cubicBezTo>
                  <a:cubicBezTo>
                    <a:pt x="1095" y="1011"/>
                    <a:pt x="1206" y="816"/>
                    <a:pt x="1206" y="603"/>
                  </a:cubicBezTo>
                  <a:cubicBezTo>
                    <a:pt x="1206" y="271"/>
                    <a:pt x="936" y="0"/>
                    <a:pt x="603" y="0"/>
                  </a:cubicBezTo>
                  <a:close/>
                  <a:moveTo>
                    <a:pt x="827" y="1032"/>
                  </a:moveTo>
                  <a:cubicBezTo>
                    <a:pt x="807" y="1042"/>
                    <a:pt x="795" y="1063"/>
                    <a:pt x="795" y="1085"/>
                  </a:cubicBezTo>
                  <a:cubicBezTo>
                    <a:pt x="795" y="1133"/>
                    <a:pt x="795" y="1133"/>
                    <a:pt x="795" y="1133"/>
                  </a:cubicBezTo>
                  <a:cubicBezTo>
                    <a:pt x="427" y="1133"/>
                    <a:pt x="427" y="1133"/>
                    <a:pt x="427" y="1133"/>
                  </a:cubicBezTo>
                  <a:cubicBezTo>
                    <a:pt x="427" y="1093"/>
                    <a:pt x="427" y="1093"/>
                    <a:pt x="427" y="1093"/>
                  </a:cubicBezTo>
                  <a:cubicBezTo>
                    <a:pt x="427" y="1070"/>
                    <a:pt x="414" y="1049"/>
                    <a:pt x="394" y="1039"/>
                  </a:cubicBezTo>
                  <a:cubicBezTo>
                    <a:pt x="227" y="959"/>
                    <a:pt x="119" y="788"/>
                    <a:pt x="119" y="603"/>
                  </a:cubicBezTo>
                  <a:cubicBezTo>
                    <a:pt x="119" y="336"/>
                    <a:pt x="336" y="119"/>
                    <a:pt x="603" y="119"/>
                  </a:cubicBezTo>
                  <a:cubicBezTo>
                    <a:pt x="870" y="119"/>
                    <a:pt x="1087" y="336"/>
                    <a:pt x="1087" y="603"/>
                  </a:cubicBezTo>
                  <a:cubicBezTo>
                    <a:pt x="1087" y="784"/>
                    <a:pt x="987" y="948"/>
                    <a:pt x="827" y="10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2808995" y="3448146"/>
            <a:ext cx="1607510" cy="1607510"/>
          </a:xfrm>
          <a:prstGeom prst="ellipse">
            <a:avLst/>
          </a:prstGeom>
          <a:solidFill>
            <a:schemeClr val="accent2"/>
          </a:solidFill>
          <a:ln>
            <a:noFill/>
          </a:ln>
          <a:extLst/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563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Oval 15"/>
          <p:cNvSpPr>
            <a:spLocks noChangeArrowheads="1"/>
          </p:cNvSpPr>
          <p:nvPr/>
        </p:nvSpPr>
        <p:spPr bwMode="auto">
          <a:xfrm>
            <a:off x="2968190" y="3608538"/>
            <a:ext cx="1287924" cy="1286727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563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Oval 16"/>
          <p:cNvSpPr>
            <a:spLocks noChangeArrowheads="1"/>
          </p:cNvSpPr>
          <p:nvPr/>
        </p:nvSpPr>
        <p:spPr bwMode="auto">
          <a:xfrm>
            <a:off x="3105840" y="3746187"/>
            <a:ext cx="1012624" cy="1012624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563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Oval 17"/>
          <p:cNvSpPr>
            <a:spLocks noChangeArrowheads="1"/>
          </p:cNvSpPr>
          <p:nvPr/>
        </p:nvSpPr>
        <p:spPr bwMode="auto">
          <a:xfrm>
            <a:off x="3255459" y="3894610"/>
            <a:ext cx="713385" cy="71458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563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Oval 18"/>
          <p:cNvSpPr>
            <a:spLocks noChangeArrowheads="1"/>
          </p:cNvSpPr>
          <p:nvPr/>
        </p:nvSpPr>
        <p:spPr bwMode="auto">
          <a:xfrm>
            <a:off x="3388322" y="4027471"/>
            <a:ext cx="446464" cy="448859"/>
          </a:xfrm>
          <a:prstGeom prst="ellipse">
            <a:avLst/>
          </a:prstGeom>
          <a:solidFill>
            <a:schemeClr val="accent4"/>
          </a:solidFill>
          <a:ln>
            <a:noFill/>
          </a:ln>
          <a:extLst/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563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Oval 19"/>
          <p:cNvSpPr>
            <a:spLocks noChangeArrowheads="1"/>
          </p:cNvSpPr>
          <p:nvPr/>
        </p:nvSpPr>
        <p:spPr bwMode="auto">
          <a:xfrm>
            <a:off x="3528365" y="4169910"/>
            <a:ext cx="166377" cy="166377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563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Freeform 20"/>
          <p:cNvSpPr>
            <a:spLocks/>
          </p:cNvSpPr>
          <p:nvPr/>
        </p:nvSpPr>
        <p:spPr bwMode="auto">
          <a:xfrm>
            <a:off x="3576242" y="3336829"/>
            <a:ext cx="947989" cy="950383"/>
          </a:xfrm>
          <a:custGeom>
            <a:avLst/>
            <a:gdLst>
              <a:gd name="T0" fmla="*/ 543 w 792"/>
              <a:gd name="T1" fmla="*/ 282 h 794"/>
              <a:gd name="T2" fmla="*/ 627 w 792"/>
              <a:gd name="T3" fmla="*/ 282 h 794"/>
              <a:gd name="T4" fmla="*/ 792 w 792"/>
              <a:gd name="T5" fmla="*/ 116 h 794"/>
              <a:gd name="T6" fmla="*/ 677 w 792"/>
              <a:gd name="T7" fmla="*/ 116 h 794"/>
              <a:gd name="T8" fmla="*/ 674 w 792"/>
              <a:gd name="T9" fmla="*/ 0 h 794"/>
              <a:gd name="T10" fmla="*/ 507 w 792"/>
              <a:gd name="T11" fmla="*/ 165 h 794"/>
              <a:gd name="T12" fmla="*/ 512 w 792"/>
              <a:gd name="T13" fmla="*/ 252 h 794"/>
              <a:gd name="T14" fmla="*/ 0 w 792"/>
              <a:gd name="T15" fmla="*/ 754 h 794"/>
              <a:gd name="T16" fmla="*/ 0 w 792"/>
              <a:gd name="T17" fmla="*/ 794 h 794"/>
              <a:gd name="T18" fmla="*/ 43 w 792"/>
              <a:gd name="T19" fmla="*/ 794 h 794"/>
              <a:gd name="T20" fmla="*/ 543 w 792"/>
              <a:gd name="T21" fmla="*/ 282 h 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92" h="794">
                <a:moveTo>
                  <a:pt x="543" y="282"/>
                </a:moveTo>
                <a:lnTo>
                  <a:pt x="627" y="282"/>
                </a:lnTo>
                <a:lnTo>
                  <a:pt x="792" y="116"/>
                </a:lnTo>
                <a:lnTo>
                  <a:pt x="677" y="116"/>
                </a:lnTo>
                <a:lnTo>
                  <a:pt x="674" y="0"/>
                </a:lnTo>
                <a:lnTo>
                  <a:pt x="507" y="165"/>
                </a:lnTo>
                <a:lnTo>
                  <a:pt x="512" y="252"/>
                </a:lnTo>
                <a:lnTo>
                  <a:pt x="0" y="754"/>
                </a:lnTo>
                <a:lnTo>
                  <a:pt x="0" y="794"/>
                </a:lnTo>
                <a:lnTo>
                  <a:pt x="43" y="794"/>
                </a:lnTo>
                <a:lnTo>
                  <a:pt x="543" y="28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563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Freeform 21"/>
          <p:cNvSpPr>
            <a:spLocks/>
          </p:cNvSpPr>
          <p:nvPr/>
        </p:nvSpPr>
        <p:spPr bwMode="auto">
          <a:xfrm>
            <a:off x="3612151" y="3312889"/>
            <a:ext cx="947989" cy="950383"/>
          </a:xfrm>
          <a:custGeom>
            <a:avLst/>
            <a:gdLst>
              <a:gd name="T0" fmla="*/ 543 w 792"/>
              <a:gd name="T1" fmla="*/ 282 h 794"/>
              <a:gd name="T2" fmla="*/ 627 w 792"/>
              <a:gd name="T3" fmla="*/ 282 h 794"/>
              <a:gd name="T4" fmla="*/ 792 w 792"/>
              <a:gd name="T5" fmla="*/ 116 h 794"/>
              <a:gd name="T6" fmla="*/ 677 w 792"/>
              <a:gd name="T7" fmla="*/ 116 h 794"/>
              <a:gd name="T8" fmla="*/ 674 w 792"/>
              <a:gd name="T9" fmla="*/ 0 h 794"/>
              <a:gd name="T10" fmla="*/ 507 w 792"/>
              <a:gd name="T11" fmla="*/ 165 h 794"/>
              <a:gd name="T12" fmla="*/ 512 w 792"/>
              <a:gd name="T13" fmla="*/ 252 h 794"/>
              <a:gd name="T14" fmla="*/ 0 w 792"/>
              <a:gd name="T15" fmla="*/ 754 h 794"/>
              <a:gd name="T16" fmla="*/ 0 w 792"/>
              <a:gd name="T17" fmla="*/ 794 h 794"/>
              <a:gd name="T18" fmla="*/ 43 w 792"/>
              <a:gd name="T19" fmla="*/ 794 h 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92" h="794">
                <a:moveTo>
                  <a:pt x="543" y="282"/>
                </a:moveTo>
                <a:lnTo>
                  <a:pt x="627" y="282"/>
                </a:lnTo>
                <a:lnTo>
                  <a:pt x="792" y="116"/>
                </a:lnTo>
                <a:lnTo>
                  <a:pt x="677" y="116"/>
                </a:lnTo>
                <a:lnTo>
                  <a:pt x="674" y="0"/>
                </a:lnTo>
                <a:lnTo>
                  <a:pt x="507" y="165"/>
                </a:lnTo>
                <a:lnTo>
                  <a:pt x="512" y="252"/>
                </a:lnTo>
                <a:lnTo>
                  <a:pt x="0" y="754"/>
                </a:lnTo>
                <a:lnTo>
                  <a:pt x="0" y="794"/>
                </a:lnTo>
                <a:lnTo>
                  <a:pt x="43" y="79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563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4" name="Group 4"/>
          <p:cNvGrpSpPr>
            <a:grpSpLocks noChangeAspect="1"/>
          </p:cNvGrpSpPr>
          <p:nvPr/>
        </p:nvGrpSpPr>
        <p:grpSpPr bwMode="auto">
          <a:xfrm flipH="1">
            <a:off x="6607537" y="3280489"/>
            <a:ext cx="1144281" cy="989145"/>
            <a:chOff x="2883" y="375"/>
            <a:chExt cx="1938" cy="1977"/>
          </a:xfrm>
          <a:solidFill>
            <a:schemeClr val="accent1"/>
          </a:solidFill>
        </p:grpSpPr>
        <p:sp>
          <p:nvSpPr>
            <p:cNvPr id="25" name="Freeform 5"/>
            <p:cNvSpPr>
              <a:spLocks/>
            </p:cNvSpPr>
            <p:nvPr/>
          </p:nvSpPr>
          <p:spPr bwMode="auto">
            <a:xfrm>
              <a:off x="4622" y="2148"/>
              <a:ext cx="199" cy="204"/>
            </a:xfrm>
            <a:custGeom>
              <a:avLst/>
              <a:gdLst>
                <a:gd name="T0" fmla="*/ 69 w 84"/>
                <a:gd name="T1" fmla="*/ 67 h 86"/>
                <a:gd name="T2" fmla="*/ 35 w 84"/>
                <a:gd name="T3" fmla="*/ 30 h 86"/>
                <a:gd name="T4" fmla="*/ 17 w 84"/>
                <a:gd name="T5" fmla="*/ 9 h 86"/>
                <a:gd name="T6" fmla="*/ 6 w 84"/>
                <a:gd name="T7" fmla="*/ 0 h 86"/>
                <a:gd name="T8" fmla="*/ 4 w 84"/>
                <a:gd name="T9" fmla="*/ 5 h 86"/>
                <a:gd name="T10" fmla="*/ 0 w 84"/>
                <a:gd name="T11" fmla="*/ 10 h 86"/>
                <a:gd name="T12" fmla="*/ 10 w 84"/>
                <a:gd name="T13" fmla="*/ 21 h 86"/>
                <a:gd name="T14" fmla="*/ 30 w 84"/>
                <a:gd name="T15" fmla="*/ 38 h 86"/>
                <a:gd name="T16" fmla="*/ 66 w 84"/>
                <a:gd name="T17" fmla="*/ 71 h 86"/>
                <a:gd name="T18" fmla="*/ 83 w 84"/>
                <a:gd name="T19" fmla="*/ 86 h 86"/>
                <a:gd name="T20" fmla="*/ 84 w 84"/>
                <a:gd name="T21" fmla="*/ 85 h 86"/>
                <a:gd name="T22" fmla="*/ 69 w 84"/>
                <a:gd name="T23" fmla="*/ 6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86">
                  <a:moveTo>
                    <a:pt x="69" y="67"/>
                  </a:moveTo>
                  <a:cubicBezTo>
                    <a:pt x="60" y="57"/>
                    <a:pt x="47" y="43"/>
                    <a:pt x="35" y="30"/>
                  </a:cubicBezTo>
                  <a:cubicBezTo>
                    <a:pt x="29" y="23"/>
                    <a:pt x="23" y="16"/>
                    <a:pt x="17" y="9"/>
                  </a:cubicBezTo>
                  <a:cubicBezTo>
                    <a:pt x="13" y="6"/>
                    <a:pt x="10" y="3"/>
                    <a:pt x="6" y="0"/>
                  </a:cubicBezTo>
                  <a:cubicBezTo>
                    <a:pt x="6" y="2"/>
                    <a:pt x="5" y="3"/>
                    <a:pt x="4" y="5"/>
                  </a:cubicBezTo>
                  <a:cubicBezTo>
                    <a:pt x="3" y="7"/>
                    <a:pt x="1" y="9"/>
                    <a:pt x="0" y="10"/>
                  </a:cubicBezTo>
                  <a:cubicBezTo>
                    <a:pt x="3" y="14"/>
                    <a:pt x="7" y="17"/>
                    <a:pt x="10" y="21"/>
                  </a:cubicBezTo>
                  <a:cubicBezTo>
                    <a:pt x="16" y="27"/>
                    <a:pt x="23" y="32"/>
                    <a:pt x="30" y="38"/>
                  </a:cubicBezTo>
                  <a:cubicBezTo>
                    <a:pt x="43" y="50"/>
                    <a:pt x="56" y="63"/>
                    <a:pt x="66" y="71"/>
                  </a:cubicBezTo>
                  <a:cubicBezTo>
                    <a:pt x="76" y="80"/>
                    <a:pt x="83" y="86"/>
                    <a:pt x="83" y="86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84" y="85"/>
                    <a:pt x="78" y="78"/>
                    <a:pt x="69" y="67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Freeform 6"/>
            <p:cNvSpPr>
              <a:spLocks/>
            </p:cNvSpPr>
            <p:nvPr/>
          </p:nvSpPr>
          <p:spPr bwMode="auto">
            <a:xfrm>
              <a:off x="4177" y="1665"/>
              <a:ext cx="490" cy="566"/>
            </a:xfrm>
            <a:custGeom>
              <a:avLst/>
              <a:gdLst>
                <a:gd name="T0" fmla="*/ 204 w 207"/>
                <a:gd name="T1" fmla="*/ 156 h 239"/>
                <a:gd name="T2" fmla="*/ 48 w 207"/>
                <a:gd name="T3" fmla="*/ 0 h 239"/>
                <a:gd name="T4" fmla="*/ 35 w 207"/>
                <a:gd name="T5" fmla="*/ 53 h 239"/>
                <a:gd name="T6" fmla="*/ 0 w 207"/>
                <a:gd name="T7" fmla="*/ 83 h 239"/>
                <a:gd name="T8" fmla="*/ 156 w 207"/>
                <a:gd name="T9" fmla="*/ 239 h 239"/>
                <a:gd name="T10" fmla="*/ 188 w 207"/>
                <a:gd name="T11" fmla="*/ 214 h 239"/>
                <a:gd name="T12" fmla="*/ 192 w 207"/>
                <a:gd name="T13" fmla="*/ 209 h 239"/>
                <a:gd name="T14" fmla="*/ 194 w 207"/>
                <a:gd name="T15" fmla="*/ 204 h 239"/>
                <a:gd name="T16" fmla="*/ 204 w 207"/>
                <a:gd name="T17" fmla="*/ 15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239">
                  <a:moveTo>
                    <a:pt x="204" y="156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54" y="6"/>
                    <a:pt x="48" y="30"/>
                    <a:pt x="35" y="53"/>
                  </a:cubicBezTo>
                  <a:cubicBezTo>
                    <a:pt x="22" y="75"/>
                    <a:pt x="7" y="88"/>
                    <a:pt x="0" y="83"/>
                  </a:cubicBezTo>
                  <a:cubicBezTo>
                    <a:pt x="156" y="239"/>
                    <a:pt x="156" y="239"/>
                    <a:pt x="156" y="239"/>
                  </a:cubicBezTo>
                  <a:cubicBezTo>
                    <a:pt x="156" y="239"/>
                    <a:pt x="173" y="237"/>
                    <a:pt x="188" y="214"/>
                  </a:cubicBezTo>
                  <a:cubicBezTo>
                    <a:pt x="189" y="213"/>
                    <a:pt x="191" y="211"/>
                    <a:pt x="192" y="209"/>
                  </a:cubicBezTo>
                  <a:cubicBezTo>
                    <a:pt x="193" y="207"/>
                    <a:pt x="194" y="206"/>
                    <a:pt x="194" y="204"/>
                  </a:cubicBezTo>
                  <a:cubicBezTo>
                    <a:pt x="207" y="178"/>
                    <a:pt x="204" y="156"/>
                    <a:pt x="204" y="15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Freeform 7"/>
            <p:cNvSpPr>
              <a:spLocks/>
            </p:cNvSpPr>
            <p:nvPr/>
          </p:nvSpPr>
          <p:spPr bwMode="auto">
            <a:xfrm>
              <a:off x="4167" y="1656"/>
              <a:ext cx="137" cy="218"/>
            </a:xfrm>
            <a:custGeom>
              <a:avLst/>
              <a:gdLst>
                <a:gd name="T0" fmla="*/ 52 w 58"/>
                <a:gd name="T1" fmla="*/ 4 h 92"/>
                <a:gd name="T2" fmla="*/ 31 w 58"/>
                <a:gd name="T3" fmla="*/ 13 h 92"/>
                <a:gd name="T4" fmla="*/ 39 w 58"/>
                <a:gd name="T5" fmla="*/ 20 h 92"/>
                <a:gd name="T6" fmla="*/ 39 w 58"/>
                <a:gd name="T7" fmla="*/ 25 h 92"/>
                <a:gd name="T8" fmla="*/ 31 w 58"/>
                <a:gd name="T9" fmla="*/ 50 h 92"/>
                <a:gd name="T10" fmla="*/ 16 w 58"/>
                <a:gd name="T11" fmla="*/ 66 h 92"/>
                <a:gd name="T12" fmla="*/ 12 w 58"/>
                <a:gd name="T13" fmla="*/ 67 h 92"/>
                <a:gd name="T14" fmla="*/ 5 w 58"/>
                <a:gd name="T15" fmla="*/ 59 h 92"/>
                <a:gd name="T16" fmla="*/ 3 w 58"/>
                <a:gd name="T17" fmla="*/ 87 h 92"/>
                <a:gd name="T18" fmla="*/ 4 w 58"/>
                <a:gd name="T19" fmla="*/ 87 h 92"/>
                <a:gd name="T20" fmla="*/ 39 w 58"/>
                <a:gd name="T21" fmla="*/ 57 h 92"/>
                <a:gd name="T22" fmla="*/ 52 w 58"/>
                <a:gd name="T23" fmla="*/ 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92">
                  <a:moveTo>
                    <a:pt x="52" y="4"/>
                  </a:moveTo>
                  <a:cubicBezTo>
                    <a:pt x="48" y="0"/>
                    <a:pt x="40" y="4"/>
                    <a:pt x="31" y="13"/>
                  </a:cubicBezTo>
                  <a:cubicBezTo>
                    <a:pt x="36" y="18"/>
                    <a:pt x="39" y="20"/>
                    <a:pt x="39" y="20"/>
                  </a:cubicBezTo>
                  <a:cubicBezTo>
                    <a:pt x="39" y="20"/>
                    <a:pt x="39" y="22"/>
                    <a:pt x="39" y="25"/>
                  </a:cubicBezTo>
                  <a:cubicBezTo>
                    <a:pt x="39" y="31"/>
                    <a:pt x="37" y="40"/>
                    <a:pt x="31" y="50"/>
                  </a:cubicBezTo>
                  <a:cubicBezTo>
                    <a:pt x="25" y="61"/>
                    <a:pt x="19" y="64"/>
                    <a:pt x="16" y="66"/>
                  </a:cubicBezTo>
                  <a:cubicBezTo>
                    <a:pt x="14" y="67"/>
                    <a:pt x="12" y="67"/>
                    <a:pt x="12" y="67"/>
                  </a:cubicBezTo>
                  <a:cubicBezTo>
                    <a:pt x="12" y="67"/>
                    <a:pt x="10" y="64"/>
                    <a:pt x="5" y="59"/>
                  </a:cubicBezTo>
                  <a:cubicBezTo>
                    <a:pt x="0" y="72"/>
                    <a:pt x="0" y="83"/>
                    <a:pt x="3" y="87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11" y="92"/>
                    <a:pt x="26" y="79"/>
                    <a:pt x="39" y="57"/>
                  </a:cubicBezTo>
                  <a:cubicBezTo>
                    <a:pt x="52" y="34"/>
                    <a:pt x="58" y="10"/>
                    <a:pt x="52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Freeform 8"/>
            <p:cNvSpPr>
              <a:spLocks/>
            </p:cNvSpPr>
            <p:nvPr/>
          </p:nvSpPr>
          <p:spPr bwMode="auto">
            <a:xfrm>
              <a:off x="2883" y="799"/>
              <a:ext cx="474" cy="407"/>
            </a:xfrm>
            <a:custGeom>
              <a:avLst/>
              <a:gdLst>
                <a:gd name="T0" fmla="*/ 83 w 200"/>
                <a:gd name="T1" fmla="*/ 65 h 172"/>
                <a:gd name="T2" fmla="*/ 200 w 200"/>
                <a:gd name="T3" fmla="*/ 38 h 172"/>
                <a:gd name="T4" fmla="*/ 200 w 200"/>
                <a:gd name="T5" fmla="*/ 37 h 172"/>
                <a:gd name="T6" fmla="*/ 73 w 200"/>
                <a:gd name="T7" fmla="*/ 14 h 172"/>
                <a:gd name="T8" fmla="*/ 9 w 200"/>
                <a:gd name="T9" fmla="*/ 126 h 172"/>
                <a:gd name="T10" fmla="*/ 64 w 200"/>
                <a:gd name="T11" fmla="*/ 172 h 172"/>
                <a:gd name="T12" fmla="*/ 83 w 200"/>
                <a:gd name="T13" fmla="*/ 65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172">
                  <a:moveTo>
                    <a:pt x="83" y="65"/>
                  </a:moveTo>
                  <a:cubicBezTo>
                    <a:pt x="105" y="26"/>
                    <a:pt x="157" y="23"/>
                    <a:pt x="200" y="38"/>
                  </a:cubicBezTo>
                  <a:cubicBezTo>
                    <a:pt x="200" y="38"/>
                    <a:pt x="200" y="37"/>
                    <a:pt x="200" y="37"/>
                  </a:cubicBezTo>
                  <a:cubicBezTo>
                    <a:pt x="159" y="14"/>
                    <a:pt x="109" y="0"/>
                    <a:pt x="73" y="14"/>
                  </a:cubicBezTo>
                  <a:cubicBezTo>
                    <a:pt x="6" y="41"/>
                    <a:pt x="0" y="81"/>
                    <a:pt x="9" y="126"/>
                  </a:cubicBezTo>
                  <a:cubicBezTo>
                    <a:pt x="14" y="152"/>
                    <a:pt x="35" y="167"/>
                    <a:pt x="64" y="172"/>
                  </a:cubicBezTo>
                  <a:cubicBezTo>
                    <a:pt x="58" y="137"/>
                    <a:pt x="64" y="97"/>
                    <a:pt x="83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Freeform 9"/>
            <p:cNvSpPr>
              <a:spLocks/>
            </p:cNvSpPr>
            <p:nvPr/>
          </p:nvSpPr>
          <p:spPr bwMode="auto">
            <a:xfrm>
              <a:off x="3236" y="427"/>
              <a:ext cx="175" cy="460"/>
            </a:xfrm>
            <a:custGeom>
              <a:avLst/>
              <a:gdLst>
                <a:gd name="T0" fmla="*/ 40 w 74"/>
                <a:gd name="T1" fmla="*/ 37 h 194"/>
                <a:gd name="T2" fmla="*/ 74 w 74"/>
                <a:gd name="T3" fmla="*/ 0 h 194"/>
                <a:gd name="T4" fmla="*/ 1 w 74"/>
                <a:gd name="T5" fmla="*/ 100 h 194"/>
                <a:gd name="T6" fmla="*/ 51 w 74"/>
                <a:gd name="T7" fmla="*/ 194 h 194"/>
                <a:gd name="T8" fmla="*/ 52 w 74"/>
                <a:gd name="T9" fmla="*/ 193 h 194"/>
                <a:gd name="T10" fmla="*/ 40 w 74"/>
                <a:gd name="T11" fmla="*/ 3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94">
                  <a:moveTo>
                    <a:pt x="40" y="37"/>
                  </a:moveTo>
                  <a:cubicBezTo>
                    <a:pt x="49" y="21"/>
                    <a:pt x="61" y="8"/>
                    <a:pt x="74" y="0"/>
                  </a:cubicBezTo>
                  <a:cubicBezTo>
                    <a:pt x="31" y="9"/>
                    <a:pt x="0" y="30"/>
                    <a:pt x="1" y="100"/>
                  </a:cubicBezTo>
                  <a:cubicBezTo>
                    <a:pt x="1" y="132"/>
                    <a:pt x="23" y="166"/>
                    <a:pt x="51" y="194"/>
                  </a:cubicBezTo>
                  <a:cubicBezTo>
                    <a:pt x="52" y="193"/>
                    <a:pt x="52" y="193"/>
                    <a:pt x="52" y="193"/>
                  </a:cubicBezTo>
                  <a:cubicBezTo>
                    <a:pt x="29" y="143"/>
                    <a:pt x="17" y="77"/>
                    <a:pt x="40" y="3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Freeform 10"/>
            <p:cNvSpPr>
              <a:spLocks/>
            </p:cNvSpPr>
            <p:nvPr/>
          </p:nvSpPr>
          <p:spPr bwMode="auto">
            <a:xfrm>
              <a:off x="3020" y="853"/>
              <a:ext cx="505" cy="613"/>
            </a:xfrm>
            <a:custGeom>
              <a:avLst/>
              <a:gdLst>
                <a:gd name="T0" fmla="*/ 198 w 213"/>
                <a:gd name="T1" fmla="*/ 82 h 259"/>
                <a:gd name="T2" fmla="*/ 142 w 213"/>
                <a:gd name="T3" fmla="*/ 15 h 259"/>
                <a:gd name="T4" fmla="*/ 25 w 213"/>
                <a:gd name="T5" fmla="*/ 42 h 259"/>
                <a:gd name="T6" fmla="*/ 6 w 213"/>
                <a:gd name="T7" fmla="*/ 149 h 259"/>
                <a:gd name="T8" fmla="*/ 39 w 213"/>
                <a:gd name="T9" fmla="*/ 218 h 259"/>
                <a:gd name="T10" fmla="*/ 172 w 213"/>
                <a:gd name="T11" fmla="*/ 189 h 259"/>
                <a:gd name="T12" fmla="*/ 211 w 213"/>
                <a:gd name="T13" fmla="*/ 104 h 259"/>
                <a:gd name="T14" fmla="*/ 213 w 213"/>
                <a:gd name="T15" fmla="*/ 99 h 259"/>
                <a:gd name="T16" fmla="*/ 212 w 213"/>
                <a:gd name="T17" fmla="*/ 97 h 259"/>
                <a:gd name="T18" fmla="*/ 198 w 213"/>
                <a:gd name="T19" fmla="*/ 82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" h="259">
                  <a:moveTo>
                    <a:pt x="198" y="82"/>
                  </a:moveTo>
                  <a:cubicBezTo>
                    <a:pt x="173" y="53"/>
                    <a:pt x="145" y="23"/>
                    <a:pt x="142" y="15"/>
                  </a:cubicBezTo>
                  <a:cubicBezTo>
                    <a:pt x="99" y="0"/>
                    <a:pt x="47" y="3"/>
                    <a:pt x="25" y="42"/>
                  </a:cubicBezTo>
                  <a:cubicBezTo>
                    <a:pt x="6" y="74"/>
                    <a:pt x="0" y="114"/>
                    <a:pt x="6" y="149"/>
                  </a:cubicBezTo>
                  <a:cubicBezTo>
                    <a:pt x="10" y="176"/>
                    <a:pt x="22" y="201"/>
                    <a:pt x="39" y="218"/>
                  </a:cubicBezTo>
                  <a:cubicBezTo>
                    <a:pt x="80" y="259"/>
                    <a:pt x="139" y="246"/>
                    <a:pt x="172" y="189"/>
                  </a:cubicBezTo>
                  <a:cubicBezTo>
                    <a:pt x="190" y="158"/>
                    <a:pt x="207" y="130"/>
                    <a:pt x="211" y="104"/>
                  </a:cubicBezTo>
                  <a:cubicBezTo>
                    <a:pt x="212" y="102"/>
                    <a:pt x="213" y="100"/>
                    <a:pt x="213" y="99"/>
                  </a:cubicBezTo>
                  <a:cubicBezTo>
                    <a:pt x="213" y="98"/>
                    <a:pt x="212" y="98"/>
                    <a:pt x="212" y="97"/>
                  </a:cubicBezTo>
                  <a:cubicBezTo>
                    <a:pt x="207" y="92"/>
                    <a:pt x="203" y="87"/>
                    <a:pt x="198" y="8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Freeform 11"/>
            <p:cNvSpPr>
              <a:spLocks/>
            </p:cNvSpPr>
            <p:nvPr/>
          </p:nvSpPr>
          <p:spPr bwMode="auto">
            <a:xfrm>
              <a:off x="3276" y="375"/>
              <a:ext cx="481" cy="668"/>
            </a:xfrm>
            <a:custGeom>
              <a:avLst/>
              <a:gdLst>
                <a:gd name="T0" fmla="*/ 23 w 203"/>
                <a:gd name="T1" fmla="*/ 59 h 282"/>
                <a:gd name="T2" fmla="*/ 35 w 203"/>
                <a:gd name="T3" fmla="*/ 215 h 282"/>
                <a:gd name="T4" fmla="*/ 72 w 203"/>
                <a:gd name="T5" fmla="*/ 246 h 282"/>
                <a:gd name="T6" fmla="*/ 96 w 203"/>
                <a:gd name="T7" fmla="*/ 267 h 282"/>
                <a:gd name="T8" fmla="*/ 99 w 203"/>
                <a:gd name="T9" fmla="*/ 270 h 282"/>
                <a:gd name="T10" fmla="*/ 113 w 203"/>
                <a:gd name="T11" fmla="*/ 282 h 282"/>
                <a:gd name="T12" fmla="*/ 171 w 203"/>
                <a:gd name="T13" fmla="*/ 207 h 282"/>
                <a:gd name="T14" fmla="*/ 156 w 203"/>
                <a:gd name="T15" fmla="*/ 31 h 282"/>
                <a:gd name="T16" fmla="*/ 57 w 203"/>
                <a:gd name="T17" fmla="*/ 22 h 282"/>
                <a:gd name="T18" fmla="*/ 23 w 203"/>
                <a:gd name="T19" fmla="*/ 5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82">
                  <a:moveTo>
                    <a:pt x="23" y="59"/>
                  </a:moveTo>
                  <a:cubicBezTo>
                    <a:pt x="0" y="99"/>
                    <a:pt x="12" y="165"/>
                    <a:pt x="35" y="215"/>
                  </a:cubicBezTo>
                  <a:cubicBezTo>
                    <a:pt x="38" y="215"/>
                    <a:pt x="55" y="231"/>
                    <a:pt x="72" y="246"/>
                  </a:cubicBezTo>
                  <a:cubicBezTo>
                    <a:pt x="79" y="252"/>
                    <a:pt x="87" y="259"/>
                    <a:pt x="96" y="267"/>
                  </a:cubicBezTo>
                  <a:cubicBezTo>
                    <a:pt x="97" y="268"/>
                    <a:pt x="98" y="269"/>
                    <a:pt x="99" y="270"/>
                  </a:cubicBezTo>
                  <a:cubicBezTo>
                    <a:pt x="104" y="274"/>
                    <a:pt x="109" y="278"/>
                    <a:pt x="113" y="282"/>
                  </a:cubicBezTo>
                  <a:cubicBezTo>
                    <a:pt x="133" y="272"/>
                    <a:pt x="151" y="241"/>
                    <a:pt x="171" y="207"/>
                  </a:cubicBezTo>
                  <a:cubicBezTo>
                    <a:pt x="203" y="150"/>
                    <a:pt x="197" y="71"/>
                    <a:pt x="156" y="31"/>
                  </a:cubicBezTo>
                  <a:cubicBezTo>
                    <a:pt x="127" y="2"/>
                    <a:pt x="89" y="0"/>
                    <a:pt x="57" y="22"/>
                  </a:cubicBezTo>
                  <a:cubicBezTo>
                    <a:pt x="44" y="30"/>
                    <a:pt x="32" y="43"/>
                    <a:pt x="23" y="5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Freeform 12"/>
            <p:cNvSpPr>
              <a:spLocks/>
            </p:cNvSpPr>
            <p:nvPr/>
          </p:nvSpPr>
          <p:spPr bwMode="auto">
            <a:xfrm>
              <a:off x="3357" y="884"/>
              <a:ext cx="902" cy="930"/>
            </a:xfrm>
            <a:custGeom>
              <a:avLst/>
              <a:gdLst>
                <a:gd name="T0" fmla="*/ 381 w 381"/>
                <a:gd name="T1" fmla="*/ 346 h 393"/>
                <a:gd name="T2" fmla="*/ 373 w 381"/>
                <a:gd name="T3" fmla="*/ 339 h 393"/>
                <a:gd name="T4" fmla="*/ 79 w 381"/>
                <a:gd name="T5" fmla="*/ 67 h 393"/>
                <a:gd name="T6" fmla="*/ 65 w 381"/>
                <a:gd name="T7" fmla="*/ 55 h 393"/>
                <a:gd name="T8" fmla="*/ 62 w 381"/>
                <a:gd name="T9" fmla="*/ 52 h 393"/>
                <a:gd name="T10" fmla="*/ 38 w 381"/>
                <a:gd name="T11" fmla="*/ 31 h 393"/>
                <a:gd name="T12" fmla="*/ 1 w 381"/>
                <a:gd name="T13" fmla="*/ 0 h 393"/>
                <a:gd name="T14" fmla="*/ 0 w 381"/>
                <a:gd name="T15" fmla="*/ 1 h 393"/>
                <a:gd name="T16" fmla="*/ 0 w 381"/>
                <a:gd name="T17" fmla="*/ 1 h 393"/>
                <a:gd name="T18" fmla="*/ 0 w 381"/>
                <a:gd name="T19" fmla="*/ 1 h 393"/>
                <a:gd name="T20" fmla="*/ 0 w 381"/>
                <a:gd name="T21" fmla="*/ 2 h 393"/>
                <a:gd name="T22" fmla="*/ 56 w 381"/>
                <a:gd name="T23" fmla="*/ 69 h 393"/>
                <a:gd name="T24" fmla="*/ 70 w 381"/>
                <a:gd name="T25" fmla="*/ 84 h 393"/>
                <a:gd name="T26" fmla="*/ 71 w 381"/>
                <a:gd name="T27" fmla="*/ 86 h 393"/>
                <a:gd name="T28" fmla="*/ 347 w 381"/>
                <a:gd name="T29" fmla="*/ 385 h 393"/>
                <a:gd name="T30" fmla="*/ 354 w 381"/>
                <a:gd name="T31" fmla="*/ 393 h 393"/>
                <a:gd name="T32" fmla="*/ 358 w 381"/>
                <a:gd name="T33" fmla="*/ 392 h 393"/>
                <a:gd name="T34" fmla="*/ 373 w 381"/>
                <a:gd name="T35" fmla="*/ 376 h 393"/>
                <a:gd name="T36" fmla="*/ 381 w 381"/>
                <a:gd name="T37" fmla="*/ 351 h 393"/>
                <a:gd name="T38" fmla="*/ 381 w 381"/>
                <a:gd name="T39" fmla="*/ 346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1" h="393">
                  <a:moveTo>
                    <a:pt x="381" y="346"/>
                  </a:moveTo>
                  <a:cubicBezTo>
                    <a:pt x="381" y="346"/>
                    <a:pt x="378" y="344"/>
                    <a:pt x="373" y="339"/>
                  </a:cubicBezTo>
                  <a:cubicBezTo>
                    <a:pt x="336" y="304"/>
                    <a:pt x="177" y="155"/>
                    <a:pt x="79" y="67"/>
                  </a:cubicBezTo>
                  <a:cubicBezTo>
                    <a:pt x="75" y="63"/>
                    <a:pt x="70" y="59"/>
                    <a:pt x="65" y="55"/>
                  </a:cubicBezTo>
                  <a:cubicBezTo>
                    <a:pt x="64" y="54"/>
                    <a:pt x="63" y="53"/>
                    <a:pt x="62" y="52"/>
                  </a:cubicBezTo>
                  <a:cubicBezTo>
                    <a:pt x="53" y="44"/>
                    <a:pt x="45" y="37"/>
                    <a:pt x="38" y="31"/>
                  </a:cubicBezTo>
                  <a:cubicBezTo>
                    <a:pt x="21" y="16"/>
                    <a:pt x="4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3" y="10"/>
                    <a:pt x="31" y="40"/>
                    <a:pt x="56" y="69"/>
                  </a:cubicBezTo>
                  <a:cubicBezTo>
                    <a:pt x="61" y="74"/>
                    <a:pt x="65" y="79"/>
                    <a:pt x="70" y="84"/>
                  </a:cubicBezTo>
                  <a:cubicBezTo>
                    <a:pt x="70" y="85"/>
                    <a:pt x="71" y="85"/>
                    <a:pt x="71" y="86"/>
                  </a:cubicBezTo>
                  <a:cubicBezTo>
                    <a:pt x="161" y="186"/>
                    <a:pt x="312" y="347"/>
                    <a:pt x="347" y="385"/>
                  </a:cubicBezTo>
                  <a:cubicBezTo>
                    <a:pt x="352" y="390"/>
                    <a:pt x="354" y="393"/>
                    <a:pt x="354" y="393"/>
                  </a:cubicBezTo>
                  <a:cubicBezTo>
                    <a:pt x="354" y="393"/>
                    <a:pt x="356" y="393"/>
                    <a:pt x="358" y="392"/>
                  </a:cubicBezTo>
                  <a:cubicBezTo>
                    <a:pt x="361" y="390"/>
                    <a:pt x="367" y="387"/>
                    <a:pt x="373" y="376"/>
                  </a:cubicBezTo>
                  <a:cubicBezTo>
                    <a:pt x="379" y="366"/>
                    <a:pt x="381" y="357"/>
                    <a:pt x="381" y="351"/>
                  </a:cubicBezTo>
                  <a:cubicBezTo>
                    <a:pt x="381" y="348"/>
                    <a:pt x="381" y="346"/>
                    <a:pt x="381" y="34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Freeform 14"/>
            <p:cNvSpPr>
              <a:spLocks/>
            </p:cNvSpPr>
            <p:nvPr/>
          </p:nvSpPr>
          <p:spPr bwMode="auto">
            <a:xfrm>
              <a:off x="4819" y="2349"/>
              <a:ext cx="0" cy="3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4" name="Group 4"/>
          <p:cNvGrpSpPr>
            <a:grpSpLocks noChangeAspect="1"/>
          </p:cNvGrpSpPr>
          <p:nvPr/>
        </p:nvGrpSpPr>
        <p:grpSpPr bwMode="auto">
          <a:xfrm flipH="1">
            <a:off x="9139688" y="3280489"/>
            <a:ext cx="1144281" cy="989145"/>
            <a:chOff x="2883" y="375"/>
            <a:chExt cx="1938" cy="1977"/>
          </a:xfrm>
          <a:solidFill>
            <a:schemeClr val="accent2"/>
          </a:solidFill>
        </p:grpSpPr>
        <p:sp>
          <p:nvSpPr>
            <p:cNvPr id="35" name="Freeform 5"/>
            <p:cNvSpPr>
              <a:spLocks/>
            </p:cNvSpPr>
            <p:nvPr/>
          </p:nvSpPr>
          <p:spPr bwMode="auto">
            <a:xfrm>
              <a:off x="4622" y="2148"/>
              <a:ext cx="199" cy="204"/>
            </a:xfrm>
            <a:custGeom>
              <a:avLst/>
              <a:gdLst>
                <a:gd name="T0" fmla="*/ 69 w 84"/>
                <a:gd name="T1" fmla="*/ 67 h 86"/>
                <a:gd name="T2" fmla="*/ 35 w 84"/>
                <a:gd name="T3" fmla="*/ 30 h 86"/>
                <a:gd name="T4" fmla="*/ 17 w 84"/>
                <a:gd name="T5" fmla="*/ 9 h 86"/>
                <a:gd name="T6" fmla="*/ 6 w 84"/>
                <a:gd name="T7" fmla="*/ 0 h 86"/>
                <a:gd name="T8" fmla="*/ 4 w 84"/>
                <a:gd name="T9" fmla="*/ 5 h 86"/>
                <a:gd name="T10" fmla="*/ 0 w 84"/>
                <a:gd name="T11" fmla="*/ 10 h 86"/>
                <a:gd name="T12" fmla="*/ 10 w 84"/>
                <a:gd name="T13" fmla="*/ 21 h 86"/>
                <a:gd name="T14" fmla="*/ 30 w 84"/>
                <a:gd name="T15" fmla="*/ 38 h 86"/>
                <a:gd name="T16" fmla="*/ 66 w 84"/>
                <a:gd name="T17" fmla="*/ 71 h 86"/>
                <a:gd name="T18" fmla="*/ 83 w 84"/>
                <a:gd name="T19" fmla="*/ 86 h 86"/>
                <a:gd name="T20" fmla="*/ 84 w 84"/>
                <a:gd name="T21" fmla="*/ 85 h 86"/>
                <a:gd name="T22" fmla="*/ 69 w 84"/>
                <a:gd name="T23" fmla="*/ 6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86">
                  <a:moveTo>
                    <a:pt x="69" y="67"/>
                  </a:moveTo>
                  <a:cubicBezTo>
                    <a:pt x="60" y="57"/>
                    <a:pt x="47" y="43"/>
                    <a:pt x="35" y="30"/>
                  </a:cubicBezTo>
                  <a:cubicBezTo>
                    <a:pt x="29" y="23"/>
                    <a:pt x="23" y="16"/>
                    <a:pt x="17" y="9"/>
                  </a:cubicBezTo>
                  <a:cubicBezTo>
                    <a:pt x="13" y="6"/>
                    <a:pt x="10" y="3"/>
                    <a:pt x="6" y="0"/>
                  </a:cubicBezTo>
                  <a:cubicBezTo>
                    <a:pt x="6" y="2"/>
                    <a:pt x="5" y="3"/>
                    <a:pt x="4" y="5"/>
                  </a:cubicBezTo>
                  <a:cubicBezTo>
                    <a:pt x="3" y="7"/>
                    <a:pt x="1" y="9"/>
                    <a:pt x="0" y="10"/>
                  </a:cubicBezTo>
                  <a:cubicBezTo>
                    <a:pt x="3" y="14"/>
                    <a:pt x="7" y="17"/>
                    <a:pt x="10" y="21"/>
                  </a:cubicBezTo>
                  <a:cubicBezTo>
                    <a:pt x="16" y="27"/>
                    <a:pt x="23" y="32"/>
                    <a:pt x="30" y="38"/>
                  </a:cubicBezTo>
                  <a:cubicBezTo>
                    <a:pt x="43" y="50"/>
                    <a:pt x="56" y="63"/>
                    <a:pt x="66" y="71"/>
                  </a:cubicBezTo>
                  <a:cubicBezTo>
                    <a:pt x="76" y="80"/>
                    <a:pt x="83" y="86"/>
                    <a:pt x="83" y="86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84" y="85"/>
                    <a:pt x="78" y="78"/>
                    <a:pt x="69" y="67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Freeform 6"/>
            <p:cNvSpPr>
              <a:spLocks/>
            </p:cNvSpPr>
            <p:nvPr/>
          </p:nvSpPr>
          <p:spPr bwMode="auto">
            <a:xfrm>
              <a:off x="4177" y="1665"/>
              <a:ext cx="490" cy="566"/>
            </a:xfrm>
            <a:custGeom>
              <a:avLst/>
              <a:gdLst>
                <a:gd name="T0" fmla="*/ 204 w 207"/>
                <a:gd name="T1" fmla="*/ 156 h 239"/>
                <a:gd name="T2" fmla="*/ 48 w 207"/>
                <a:gd name="T3" fmla="*/ 0 h 239"/>
                <a:gd name="T4" fmla="*/ 35 w 207"/>
                <a:gd name="T5" fmla="*/ 53 h 239"/>
                <a:gd name="T6" fmla="*/ 0 w 207"/>
                <a:gd name="T7" fmla="*/ 83 h 239"/>
                <a:gd name="T8" fmla="*/ 156 w 207"/>
                <a:gd name="T9" fmla="*/ 239 h 239"/>
                <a:gd name="T10" fmla="*/ 188 w 207"/>
                <a:gd name="T11" fmla="*/ 214 h 239"/>
                <a:gd name="T12" fmla="*/ 192 w 207"/>
                <a:gd name="T13" fmla="*/ 209 h 239"/>
                <a:gd name="T14" fmla="*/ 194 w 207"/>
                <a:gd name="T15" fmla="*/ 204 h 239"/>
                <a:gd name="T16" fmla="*/ 204 w 207"/>
                <a:gd name="T17" fmla="*/ 15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239">
                  <a:moveTo>
                    <a:pt x="204" y="156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54" y="6"/>
                    <a:pt x="48" y="30"/>
                    <a:pt x="35" y="53"/>
                  </a:cubicBezTo>
                  <a:cubicBezTo>
                    <a:pt x="22" y="75"/>
                    <a:pt x="7" y="88"/>
                    <a:pt x="0" y="83"/>
                  </a:cubicBezTo>
                  <a:cubicBezTo>
                    <a:pt x="156" y="239"/>
                    <a:pt x="156" y="239"/>
                    <a:pt x="156" y="239"/>
                  </a:cubicBezTo>
                  <a:cubicBezTo>
                    <a:pt x="156" y="239"/>
                    <a:pt x="173" y="237"/>
                    <a:pt x="188" y="214"/>
                  </a:cubicBezTo>
                  <a:cubicBezTo>
                    <a:pt x="189" y="213"/>
                    <a:pt x="191" y="211"/>
                    <a:pt x="192" y="209"/>
                  </a:cubicBezTo>
                  <a:cubicBezTo>
                    <a:pt x="193" y="207"/>
                    <a:pt x="194" y="206"/>
                    <a:pt x="194" y="204"/>
                  </a:cubicBezTo>
                  <a:cubicBezTo>
                    <a:pt x="207" y="178"/>
                    <a:pt x="204" y="156"/>
                    <a:pt x="204" y="15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Freeform 7"/>
            <p:cNvSpPr>
              <a:spLocks/>
            </p:cNvSpPr>
            <p:nvPr/>
          </p:nvSpPr>
          <p:spPr bwMode="auto">
            <a:xfrm>
              <a:off x="4167" y="1656"/>
              <a:ext cx="137" cy="218"/>
            </a:xfrm>
            <a:custGeom>
              <a:avLst/>
              <a:gdLst>
                <a:gd name="T0" fmla="*/ 52 w 58"/>
                <a:gd name="T1" fmla="*/ 4 h 92"/>
                <a:gd name="T2" fmla="*/ 31 w 58"/>
                <a:gd name="T3" fmla="*/ 13 h 92"/>
                <a:gd name="T4" fmla="*/ 39 w 58"/>
                <a:gd name="T5" fmla="*/ 20 h 92"/>
                <a:gd name="T6" fmla="*/ 39 w 58"/>
                <a:gd name="T7" fmla="*/ 25 h 92"/>
                <a:gd name="T8" fmla="*/ 31 w 58"/>
                <a:gd name="T9" fmla="*/ 50 h 92"/>
                <a:gd name="T10" fmla="*/ 16 w 58"/>
                <a:gd name="T11" fmla="*/ 66 h 92"/>
                <a:gd name="T12" fmla="*/ 12 w 58"/>
                <a:gd name="T13" fmla="*/ 67 h 92"/>
                <a:gd name="T14" fmla="*/ 5 w 58"/>
                <a:gd name="T15" fmla="*/ 59 h 92"/>
                <a:gd name="T16" fmla="*/ 3 w 58"/>
                <a:gd name="T17" fmla="*/ 87 h 92"/>
                <a:gd name="T18" fmla="*/ 4 w 58"/>
                <a:gd name="T19" fmla="*/ 87 h 92"/>
                <a:gd name="T20" fmla="*/ 39 w 58"/>
                <a:gd name="T21" fmla="*/ 57 h 92"/>
                <a:gd name="T22" fmla="*/ 52 w 58"/>
                <a:gd name="T23" fmla="*/ 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92">
                  <a:moveTo>
                    <a:pt x="52" y="4"/>
                  </a:moveTo>
                  <a:cubicBezTo>
                    <a:pt x="48" y="0"/>
                    <a:pt x="40" y="4"/>
                    <a:pt x="31" y="13"/>
                  </a:cubicBezTo>
                  <a:cubicBezTo>
                    <a:pt x="36" y="18"/>
                    <a:pt x="39" y="20"/>
                    <a:pt x="39" y="20"/>
                  </a:cubicBezTo>
                  <a:cubicBezTo>
                    <a:pt x="39" y="20"/>
                    <a:pt x="39" y="22"/>
                    <a:pt x="39" y="25"/>
                  </a:cubicBezTo>
                  <a:cubicBezTo>
                    <a:pt x="39" y="31"/>
                    <a:pt x="37" y="40"/>
                    <a:pt x="31" y="50"/>
                  </a:cubicBezTo>
                  <a:cubicBezTo>
                    <a:pt x="25" y="61"/>
                    <a:pt x="19" y="64"/>
                    <a:pt x="16" y="66"/>
                  </a:cubicBezTo>
                  <a:cubicBezTo>
                    <a:pt x="14" y="67"/>
                    <a:pt x="12" y="67"/>
                    <a:pt x="12" y="67"/>
                  </a:cubicBezTo>
                  <a:cubicBezTo>
                    <a:pt x="12" y="67"/>
                    <a:pt x="10" y="64"/>
                    <a:pt x="5" y="59"/>
                  </a:cubicBezTo>
                  <a:cubicBezTo>
                    <a:pt x="0" y="72"/>
                    <a:pt x="0" y="83"/>
                    <a:pt x="3" y="87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11" y="92"/>
                    <a:pt x="26" y="79"/>
                    <a:pt x="39" y="57"/>
                  </a:cubicBezTo>
                  <a:cubicBezTo>
                    <a:pt x="52" y="34"/>
                    <a:pt x="58" y="10"/>
                    <a:pt x="52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Freeform 8"/>
            <p:cNvSpPr>
              <a:spLocks/>
            </p:cNvSpPr>
            <p:nvPr/>
          </p:nvSpPr>
          <p:spPr bwMode="auto">
            <a:xfrm>
              <a:off x="2883" y="799"/>
              <a:ext cx="474" cy="407"/>
            </a:xfrm>
            <a:custGeom>
              <a:avLst/>
              <a:gdLst>
                <a:gd name="T0" fmla="*/ 83 w 200"/>
                <a:gd name="T1" fmla="*/ 65 h 172"/>
                <a:gd name="T2" fmla="*/ 200 w 200"/>
                <a:gd name="T3" fmla="*/ 38 h 172"/>
                <a:gd name="T4" fmla="*/ 200 w 200"/>
                <a:gd name="T5" fmla="*/ 37 h 172"/>
                <a:gd name="T6" fmla="*/ 73 w 200"/>
                <a:gd name="T7" fmla="*/ 14 h 172"/>
                <a:gd name="T8" fmla="*/ 9 w 200"/>
                <a:gd name="T9" fmla="*/ 126 h 172"/>
                <a:gd name="T10" fmla="*/ 64 w 200"/>
                <a:gd name="T11" fmla="*/ 172 h 172"/>
                <a:gd name="T12" fmla="*/ 83 w 200"/>
                <a:gd name="T13" fmla="*/ 65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172">
                  <a:moveTo>
                    <a:pt x="83" y="65"/>
                  </a:moveTo>
                  <a:cubicBezTo>
                    <a:pt x="105" y="26"/>
                    <a:pt x="157" y="23"/>
                    <a:pt x="200" y="38"/>
                  </a:cubicBezTo>
                  <a:cubicBezTo>
                    <a:pt x="200" y="38"/>
                    <a:pt x="200" y="37"/>
                    <a:pt x="200" y="37"/>
                  </a:cubicBezTo>
                  <a:cubicBezTo>
                    <a:pt x="159" y="14"/>
                    <a:pt x="109" y="0"/>
                    <a:pt x="73" y="14"/>
                  </a:cubicBezTo>
                  <a:cubicBezTo>
                    <a:pt x="6" y="41"/>
                    <a:pt x="0" y="81"/>
                    <a:pt x="9" y="126"/>
                  </a:cubicBezTo>
                  <a:cubicBezTo>
                    <a:pt x="14" y="152"/>
                    <a:pt x="35" y="167"/>
                    <a:pt x="64" y="172"/>
                  </a:cubicBezTo>
                  <a:cubicBezTo>
                    <a:pt x="58" y="137"/>
                    <a:pt x="64" y="97"/>
                    <a:pt x="83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Freeform 9"/>
            <p:cNvSpPr>
              <a:spLocks/>
            </p:cNvSpPr>
            <p:nvPr/>
          </p:nvSpPr>
          <p:spPr bwMode="auto">
            <a:xfrm>
              <a:off x="3236" y="427"/>
              <a:ext cx="175" cy="460"/>
            </a:xfrm>
            <a:custGeom>
              <a:avLst/>
              <a:gdLst>
                <a:gd name="T0" fmla="*/ 40 w 74"/>
                <a:gd name="T1" fmla="*/ 37 h 194"/>
                <a:gd name="T2" fmla="*/ 74 w 74"/>
                <a:gd name="T3" fmla="*/ 0 h 194"/>
                <a:gd name="T4" fmla="*/ 1 w 74"/>
                <a:gd name="T5" fmla="*/ 100 h 194"/>
                <a:gd name="T6" fmla="*/ 51 w 74"/>
                <a:gd name="T7" fmla="*/ 194 h 194"/>
                <a:gd name="T8" fmla="*/ 52 w 74"/>
                <a:gd name="T9" fmla="*/ 193 h 194"/>
                <a:gd name="T10" fmla="*/ 40 w 74"/>
                <a:gd name="T11" fmla="*/ 3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94">
                  <a:moveTo>
                    <a:pt x="40" y="37"/>
                  </a:moveTo>
                  <a:cubicBezTo>
                    <a:pt x="49" y="21"/>
                    <a:pt x="61" y="8"/>
                    <a:pt x="74" y="0"/>
                  </a:cubicBezTo>
                  <a:cubicBezTo>
                    <a:pt x="31" y="9"/>
                    <a:pt x="0" y="30"/>
                    <a:pt x="1" y="100"/>
                  </a:cubicBezTo>
                  <a:cubicBezTo>
                    <a:pt x="1" y="132"/>
                    <a:pt x="23" y="166"/>
                    <a:pt x="51" y="194"/>
                  </a:cubicBezTo>
                  <a:cubicBezTo>
                    <a:pt x="52" y="193"/>
                    <a:pt x="52" y="193"/>
                    <a:pt x="52" y="193"/>
                  </a:cubicBezTo>
                  <a:cubicBezTo>
                    <a:pt x="29" y="143"/>
                    <a:pt x="17" y="77"/>
                    <a:pt x="40" y="3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Freeform 10"/>
            <p:cNvSpPr>
              <a:spLocks/>
            </p:cNvSpPr>
            <p:nvPr/>
          </p:nvSpPr>
          <p:spPr bwMode="auto">
            <a:xfrm>
              <a:off x="3020" y="853"/>
              <a:ext cx="505" cy="613"/>
            </a:xfrm>
            <a:custGeom>
              <a:avLst/>
              <a:gdLst>
                <a:gd name="T0" fmla="*/ 198 w 213"/>
                <a:gd name="T1" fmla="*/ 82 h 259"/>
                <a:gd name="T2" fmla="*/ 142 w 213"/>
                <a:gd name="T3" fmla="*/ 15 h 259"/>
                <a:gd name="T4" fmla="*/ 25 w 213"/>
                <a:gd name="T5" fmla="*/ 42 h 259"/>
                <a:gd name="T6" fmla="*/ 6 w 213"/>
                <a:gd name="T7" fmla="*/ 149 h 259"/>
                <a:gd name="T8" fmla="*/ 39 w 213"/>
                <a:gd name="T9" fmla="*/ 218 h 259"/>
                <a:gd name="T10" fmla="*/ 172 w 213"/>
                <a:gd name="T11" fmla="*/ 189 h 259"/>
                <a:gd name="T12" fmla="*/ 211 w 213"/>
                <a:gd name="T13" fmla="*/ 104 h 259"/>
                <a:gd name="T14" fmla="*/ 213 w 213"/>
                <a:gd name="T15" fmla="*/ 99 h 259"/>
                <a:gd name="T16" fmla="*/ 212 w 213"/>
                <a:gd name="T17" fmla="*/ 97 h 259"/>
                <a:gd name="T18" fmla="*/ 198 w 213"/>
                <a:gd name="T19" fmla="*/ 82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" h="259">
                  <a:moveTo>
                    <a:pt x="198" y="82"/>
                  </a:moveTo>
                  <a:cubicBezTo>
                    <a:pt x="173" y="53"/>
                    <a:pt x="145" y="23"/>
                    <a:pt x="142" y="15"/>
                  </a:cubicBezTo>
                  <a:cubicBezTo>
                    <a:pt x="99" y="0"/>
                    <a:pt x="47" y="3"/>
                    <a:pt x="25" y="42"/>
                  </a:cubicBezTo>
                  <a:cubicBezTo>
                    <a:pt x="6" y="74"/>
                    <a:pt x="0" y="114"/>
                    <a:pt x="6" y="149"/>
                  </a:cubicBezTo>
                  <a:cubicBezTo>
                    <a:pt x="10" y="176"/>
                    <a:pt x="22" y="201"/>
                    <a:pt x="39" y="218"/>
                  </a:cubicBezTo>
                  <a:cubicBezTo>
                    <a:pt x="80" y="259"/>
                    <a:pt x="139" y="246"/>
                    <a:pt x="172" y="189"/>
                  </a:cubicBezTo>
                  <a:cubicBezTo>
                    <a:pt x="190" y="158"/>
                    <a:pt x="207" y="130"/>
                    <a:pt x="211" y="104"/>
                  </a:cubicBezTo>
                  <a:cubicBezTo>
                    <a:pt x="212" y="102"/>
                    <a:pt x="213" y="100"/>
                    <a:pt x="213" y="99"/>
                  </a:cubicBezTo>
                  <a:cubicBezTo>
                    <a:pt x="213" y="98"/>
                    <a:pt x="212" y="98"/>
                    <a:pt x="212" y="97"/>
                  </a:cubicBezTo>
                  <a:cubicBezTo>
                    <a:pt x="207" y="92"/>
                    <a:pt x="203" y="87"/>
                    <a:pt x="198" y="8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Freeform 11"/>
            <p:cNvSpPr>
              <a:spLocks/>
            </p:cNvSpPr>
            <p:nvPr/>
          </p:nvSpPr>
          <p:spPr bwMode="auto">
            <a:xfrm>
              <a:off x="3276" y="375"/>
              <a:ext cx="481" cy="668"/>
            </a:xfrm>
            <a:custGeom>
              <a:avLst/>
              <a:gdLst>
                <a:gd name="T0" fmla="*/ 23 w 203"/>
                <a:gd name="T1" fmla="*/ 59 h 282"/>
                <a:gd name="T2" fmla="*/ 35 w 203"/>
                <a:gd name="T3" fmla="*/ 215 h 282"/>
                <a:gd name="T4" fmla="*/ 72 w 203"/>
                <a:gd name="T5" fmla="*/ 246 h 282"/>
                <a:gd name="T6" fmla="*/ 96 w 203"/>
                <a:gd name="T7" fmla="*/ 267 h 282"/>
                <a:gd name="T8" fmla="*/ 99 w 203"/>
                <a:gd name="T9" fmla="*/ 270 h 282"/>
                <a:gd name="T10" fmla="*/ 113 w 203"/>
                <a:gd name="T11" fmla="*/ 282 h 282"/>
                <a:gd name="T12" fmla="*/ 171 w 203"/>
                <a:gd name="T13" fmla="*/ 207 h 282"/>
                <a:gd name="T14" fmla="*/ 156 w 203"/>
                <a:gd name="T15" fmla="*/ 31 h 282"/>
                <a:gd name="T16" fmla="*/ 57 w 203"/>
                <a:gd name="T17" fmla="*/ 22 h 282"/>
                <a:gd name="T18" fmla="*/ 23 w 203"/>
                <a:gd name="T19" fmla="*/ 5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82">
                  <a:moveTo>
                    <a:pt x="23" y="59"/>
                  </a:moveTo>
                  <a:cubicBezTo>
                    <a:pt x="0" y="99"/>
                    <a:pt x="12" y="165"/>
                    <a:pt x="35" y="215"/>
                  </a:cubicBezTo>
                  <a:cubicBezTo>
                    <a:pt x="38" y="215"/>
                    <a:pt x="55" y="231"/>
                    <a:pt x="72" y="246"/>
                  </a:cubicBezTo>
                  <a:cubicBezTo>
                    <a:pt x="79" y="252"/>
                    <a:pt x="87" y="259"/>
                    <a:pt x="96" y="267"/>
                  </a:cubicBezTo>
                  <a:cubicBezTo>
                    <a:pt x="97" y="268"/>
                    <a:pt x="98" y="269"/>
                    <a:pt x="99" y="270"/>
                  </a:cubicBezTo>
                  <a:cubicBezTo>
                    <a:pt x="104" y="274"/>
                    <a:pt x="109" y="278"/>
                    <a:pt x="113" y="282"/>
                  </a:cubicBezTo>
                  <a:cubicBezTo>
                    <a:pt x="133" y="272"/>
                    <a:pt x="151" y="241"/>
                    <a:pt x="171" y="207"/>
                  </a:cubicBezTo>
                  <a:cubicBezTo>
                    <a:pt x="203" y="150"/>
                    <a:pt x="197" y="71"/>
                    <a:pt x="156" y="31"/>
                  </a:cubicBezTo>
                  <a:cubicBezTo>
                    <a:pt x="127" y="2"/>
                    <a:pt x="89" y="0"/>
                    <a:pt x="57" y="22"/>
                  </a:cubicBezTo>
                  <a:cubicBezTo>
                    <a:pt x="44" y="30"/>
                    <a:pt x="32" y="43"/>
                    <a:pt x="23" y="5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Freeform 12"/>
            <p:cNvSpPr>
              <a:spLocks/>
            </p:cNvSpPr>
            <p:nvPr/>
          </p:nvSpPr>
          <p:spPr bwMode="auto">
            <a:xfrm>
              <a:off x="3357" y="884"/>
              <a:ext cx="902" cy="930"/>
            </a:xfrm>
            <a:custGeom>
              <a:avLst/>
              <a:gdLst>
                <a:gd name="T0" fmla="*/ 381 w 381"/>
                <a:gd name="T1" fmla="*/ 346 h 393"/>
                <a:gd name="T2" fmla="*/ 373 w 381"/>
                <a:gd name="T3" fmla="*/ 339 h 393"/>
                <a:gd name="T4" fmla="*/ 79 w 381"/>
                <a:gd name="T5" fmla="*/ 67 h 393"/>
                <a:gd name="T6" fmla="*/ 65 w 381"/>
                <a:gd name="T7" fmla="*/ 55 h 393"/>
                <a:gd name="T8" fmla="*/ 62 w 381"/>
                <a:gd name="T9" fmla="*/ 52 h 393"/>
                <a:gd name="T10" fmla="*/ 38 w 381"/>
                <a:gd name="T11" fmla="*/ 31 h 393"/>
                <a:gd name="T12" fmla="*/ 1 w 381"/>
                <a:gd name="T13" fmla="*/ 0 h 393"/>
                <a:gd name="T14" fmla="*/ 0 w 381"/>
                <a:gd name="T15" fmla="*/ 1 h 393"/>
                <a:gd name="T16" fmla="*/ 0 w 381"/>
                <a:gd name="T17" fmla="*/ 1 h 393"/>
                <a:gd name="T18" fmla="*/ 0 w 381"/>
                <a:gd name="T19" fmla="*/ 1 h 393"/>
                <a:gd name="T20" fmla="*/ 0 w 381"/>
                <a:gd name="T21" fmla="*/ 2 h 393"/>
                <a:gd name="T22" fmla="*/ 56 w 381"/>
                <a:gd name="T23" fmla="*/ 69 h 393"/>
                <a:gd name="T24" fmla="*/ 70 w 381"/>
                <a:gd name="T25" fmla="*/ 84 h 393"/>
                <a:gd name="T26" fmla="*/ 71 w 381"/>
                <a:gd name="T27" fmla="*/ 86 h 393"/>
                <a:gd name="T28" fmla="*/ 347 w 381"/>
                <a:gd name="T29" fmla="*/ 385 h 393"/>
                <a:gd name="T30" fmla="*/ 354 w 381"/>
                <a:gd name="T31" fmla="*/ 393 h 393"/>
                <a:gd name="T32" fmla="*/ 358 w 381"/>
                <a:gd name="T33" fmla="*/ 392 h 393"/>
                <a:gd name="T34" fmla="*/ 373 w 381"/>
                <a:gd name="T35" fmla="*/ 376 h 393"/>
                <a:gd name="T36" fmla="*/ 381 w 381"/>
                <a:gd name="T37" fmla="*/ 351 h 393"/>
                <a:gd name="T38" fmla="*/ 381 w 381"/>
                <a:gd name="T39" fmla="*/ 346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1" h="393">
                  <a:moveTo>
                    <a:pt x="381" y="346"/>
                  </a:moveTo>
                  <a:cubicBezTo>
                    <a:pt x="381" y="346"/>
                    <a:pt x="378" y="344"/>
                    <a:pt x="373" y="339"/>
                  </a:cubicBezTo>
                  <a:cubicBezTo>
                    <a:pt x="336" y="304"/>
                    <a:pt x="177" y="155"/>
                    <a:pt x="79" y="67"/>
                  </a:cubicBezTo>
                  <a:cubicBezTo>
                    <a:pt x="75" y="63"/>
                    <a:pt x="70" y="59"/>
                    <a:pt x="65" y="55"/>
                  </a:cubicBezTo>
                  <a:cubicBezTo>
                    <a:pt x="64" y="54"/>
                    <a:pt x="63" y="53"/>
                    <a:pt x="62" y="52"/>
                  </a:cubicBezTo>
                  <a:cubicBezTo>
                    <a:pt x="53" y="44"/>
                    <a:pt x="45" y="37"/>
                    <a:pt x="38" y="31"/>
                  </a:cubicBezTo>
                  <a:cubicBezTo>
                    <a:pt x="21" y="16"/>
                    <a:pt x="4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3" y="10"/>
                    <a:pt x="31" y="40"/>
                    <a:pt x="56" y="69"/>
                  </a:cubicBezTo>
                  <a:cubicBezTo>
                    <a:pt x="61" y="74"/>
                    <a:pt x="65" y="79"/>
                    <a:pt x="70" y="84"/>
                  </a:cubicBezTo>
                  <a:cubicBezTo>
                    <a:pt x="70" y="85"/>
                    <a:pt x="71" y="85"/>
                    <a:pt x="71" y="86"/>
                  </a:cubicBezTo>
                  <a:cubicBezTo>
                    <a:pt x="161" y="186"/>
                    <a:pt x="312" y="347"/>
                    <a:pt x="347" y="385"/>
                  </a:cubicBezTo>
                  <a:cubicBezTo>
                    <a:pt x="352" y="390"/>
                    <a:pt x="354" y="393"/>
                    <a:pt x="354" y="393"/>
                  </a:cubicBezTo>
                  <a:cubicBezTo>
                    <a:pt x="354" y="393"/>
                    <a:pt x="356" y="393"/>
                    <a:pt x="358" y="392"/>
                  </a:cubicBezTo>
                  <a:cubicBezTo>
                    <a:pt x="361" y="390"/>
                    <a:pt x="367" y="387"/>
                    <a:pt x="373" y="376"/>
                  </a:cubicBezTo>
                  <a:cubicBezTo>
                    <a:pt x="379" y="366"/>
                    <a:pt x="381" y="357"/>
                    <a:pt x="381" y="351"/>
                  </a:cubicBezTo>
                  <a:cubicBezTo>
                    <a:pt x="381" y="348"/>
                    <a:pt x="381" y="346"/>
                    <a:pt x="381" y="34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Freeform 14"/>
            <p:cNvSpPr>
              <a:spLocks/>
            </p:cNvSpPr>
            <p:nvPr/>
          </p:nvSpPr>
          <p:spPr bwMode="auto">
            <a:xfrm>
              <a:off x="4819" y="2349"/>
              <a:ext cx="0" cy="3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4" name="Group 4"/>
          <p:cNvGrpSpPr>
            <a:grpSpLocks noChangeAspect="1"/>
          </p:cNvGrpSpPr>
          <p:nvPr/>
        </p:nvGrpSpPr>
        <p:grpSpPr bwMode="auto">
          <a:xfrm flipH="1">
            <a:off x="6607537" y="4876369"/>
            <a:ext cx="1144281" cy="989145"/>
            <a:chOff x="2883" y="375"/>
            <a:chExt cx="1938" cy="1977"/>
          </a:xfrm>
          <a:solidFill>
            <a:schemeClr val="accent3"/>
          </a:solidFill>
        </p:grpSpPr>
        <p:sp>
          <p:nvSpPr>
            <p:cNvPr id="45" name="Freeform 5"/>
            <p:cNvSpPr>
              <a:spLocks/>
            </p:cNvSpPr>
            <p:nvPr/>
          </p:nvSpPr>
          <p:spPr bwMode="auto">
            <a:xfrm>
              <a:off x="4622" y="2148"/>
              <a:ext cx="199" cy="204"/>
            </a:xfrm>
            <a:custGeom>
              <a:avLst/>
              <a:gdLst>
                <a:gd name="T0" fmla="*/ 69 w 84"/>
                <a:gd name="T1" fmla="*/ 67 h 86"/>
                <a:gd name="T2" fmla="*/ 35 w 84"/>
                <a:gd name="T3" fmla="*/ 30 h 86"/>
                <a:gd name="T4" fmla="*/ 17 w 84"/>
                <a:gd name="T5" fmla="*/ 9 h 86"/>
                <a:gd name="T6" fmla="*/ 6 w 84"/>
                <a:gd name="T7" fmla="*/ 0 h 86"/>
                <a:gd name="T8" fmla="*/ 4 w 84"/>
                <a:gd name="T9" fmla="*/ 5 h 86"/>
                <a:gd name="T10" fmla="*/ 0 w 84"/>
                <a:gd name="T11" fmla="*/ 10 h 86"/>
                <a:gd name="T12" fmla="*/ 10 w 84"/>
                <a:gd name="T13" fmla="*/ 21 h 86"/>
                <a:gd name="T14" fmla="*/ 30 w 84"/>
                <a:gd name="T15" fmla="*/ 38 h 86"/>
                <a:gd name="T16" fmla="*/ 66 w 84"/>
                <a:gd name="T17" fmla="*/ 71 h 86"/>
                <a:gd name="T18" fmla="*/ 83 w 84"/>
                <a:gd name="T19" fmla="*/ 86 h 86"/>
                <a:gd name="T20" fmla="*/ 84 w 84"/>
                <a:gd name="T21" fmla="*/ 85 h 86"/>
                <a:gd name="T22" fmla="*/ 69 w 84"/>
                <a:gd name="T23" fmla="*/ 6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86">
                  <a:moveTo>
                    <a:pt x="69" y="67"/>
                  </a:moveTo>
                  <a:cubicBezTo>
                    <a:pt x="60" y="57"/>
                    <a:pt x="47" y="43"/>
                    <a:pt x="35" y="30"/>
                  </a:cubicBezTo>
                  <a:cubicBezTo>
                    <a:pt x="29" y="23"/>
                    <a:pt x="23" y="16"/>
                    <a:pt x="17" y="9"/>
                  </a:cubicBezTo>
                  <a:cubicBezTo>
                    <a:pt x="13" y="6"/>
                    <a:pt x="10" y="3"/>
                    <a:pt x="6" y="0"/>
                  </a:cubicBezTo>
                  <a:cubicBezTo>
                    <a:pt x="6" y="2"/>
                    <a:pt x="5" y="3"/>
                    <a:pt x="4" y="5"/>
                  </a:cubicBezTo>
                  <a:cubicBezTo>
                    <a:pt x="3" y="7"/>
                    <a:pt x="1" y="9"/>
                    <a:pt x="0" y="10"/>
                  </a:cubicBezTo>
                  <a:cubicBezTo>
                    <a:pt x="3" y="14"/>
                    <a:pt x="7" y="17"/>
                    <a:pt x="10" y="21"/>
                  </a:cubicBezTo>
                  <a:cubicBezTo>
                    <a:pt x="16" y="27"/>
                    <a:pt x="23" y="32"/>
                    <a:pt x="30" y="38"/>
                  </a:cubicBezTo>
                  <a:cubicBezTo>
                    <a:pt x="43" y="50"/>
                    <a:pt x="56" y="63"/>
                    <a:pt x="66" y="71"/>
                  </a:cubicBezTo>
                  <a:cubicBezTo>
                    <a:pt x="76" y="80"/>
                    <a:pt x="83" y="86"/>
                    <a:pt x="83" y="86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84" y="85"/>
                    <a:pt x="78" y="78"/>
                    <a:pt x="69" y="67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Freeform 6"/>
            <p:cNvSpPr>
              <a:spLocks/>
            </p:cNvSpPr>
            <p:nvPr/>
          </p:nvSpPr>
          <p:spPr bwMode="auto">
            <a:xfrm>
              <a:off x="4177" y="1665"/>
              <a:ext cx="490" cy="566"/>
            </a:xfrm>
            <a:custGeom>
              <a:avLst/>
              <a:gdLst>
                <a:gd name="T0" fmla="*/ 204 w 207"/>
                <a:gd name="T1" fmla="*/ 156 h 239"/>
                <a:gd name="T2" fmla="*/ 48 w 207"/>
                <a:gd name="T3" fmla="*/ 0 h 239"/>
                <a:gd name="T4" fmla="*/ 35 w 207"/>
                <a:gd name="T5" fmla="*/ 53 h 239"/>
                <a:gd name="T6" fmla="*/ 0 w 207"/>
                <a:gd name="T7" fmla="*/ 83 h 239"/>
                <a:gd name="T8" fmla="*/ 156 w 207"/>
                <a:gd name="T9" fmla="*/ 239 h 239"/>
                <a:gd name="T10" fmla="*/ 188 w 207"/>
                <a:gd name="T11" fmla="*/ 214 h 239"/>
                <a:gd name="T12" fmla="*/ 192 w 207"/>
                <a:gd name="T13" fmla="*/ 209 h 239"/>
                <a:gd name="T14" fmla="*/ 194 w 207"/>
                <a:gd name="T15" fmla="*/ 204 h 239"/>
                <a:gd name="T16" fmla="*/ 204 w 207"/>
                <a:gd name="T17" fmla="*/ 15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239">
                  <a:moveTo>
                    <a:pt x="204" y="156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54" y="6"/>
                    <a:pt x="48" y="30"/>
                    <a:pt x="35" y="53"/>
                  </a:cubicBezTo>
                  <a:cubicBezTo>
                    <a:pt x="22" y="75"/>
                    <a:pt x="7" y="88"/>
                    <a:pt x="0" y="83"/>
                  </a:cubicBezTo>
                  <a:cubicBezTo>
                    <a:pt x="156" y="239"/>
                    <a:pt x="156" y="239"/>
                    <a:pt x="156" y="239"/>
                  </a:cubicBezTo>
                  <a:cubicBezTo>
                    <a:pt x="156" y="239"/>
                    <a:pt x="173" y="237"/>
                    <a:pt x="188" y="214"/>
                  </a:cubicBezTo>
                  <a:cubicBezTo>
                    <a:pt x="189" y="213"/>
                    <a:pt x="191" y="211"/>
                    <a:pt x="192" y="209"/>
                  </a:cubicBezTo>
                  <a:cubicBezTo>
                    <a:pt x="193" y="207"/>
                    <a:pt x="194" y="206"/>
                    <a:pt x="194" y="204"/>
                  </a:cubicBezTo>
                  <a:cubicBezTo>
                    <a:pt x="207" y="178"/>
                    <a:pt x="204" y="156"/>
                    <a:pt x="204" y="15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Freeform 7"/>
            <p:cNvSpPr>
              <a:spLocks/>
            </p:cNvSpPr>
            <p:nvPr/>
          </p:nvSpPr>
          <p:spPr bwMode="auto">
            <a:xfrm>
              <a:off x="4167" y="1656"/>
              <a:ext cx="137" cy="218"/>
            </a:xfrm>
            <a:custGeom>
              <a:avLst/>
              <a:gdLst>
                <a:gd name="T0" fmla="*/ 52 w 58"/>
                <a:gd name="T1" fmla="*/ 4 h 92"/>
                <a:gd name="T2" fmla="*/ 31 w 58"/>
                <a:gd name="T3" fmla="*/ 13 h 92"/>
                <a:gd name="T4" fmla="*/ 39 w 58"/>
                <a:gd name="T5" fmla="*/ 20 h 92"/>
                <a:gd name="T6" fmla="*/ 39 w 58"/>
                <a:gd name="T7" fmla="*/ 25 h 92"/>
                <a:gd name="T8" fmla="*/ 31 w 58"/>
                <a:gd name="T9" fmla="*/ 50 h 92"/>
                <a:gd name="T10" fmla="*/ 16 w 58"/>
                <a:gd name="T11" fmla="*/ 66 h 92"/>
                <a:gd name="T12" fmla="*/ 12 w 58"/>
                <a:gd name="T13" fmla="*/ 67 h 92"/>
                <a:gd name="T14" fmla="*/ 5 w 58"/>
                <a:gd name="T15" fmla="*/ 59 h 92"/>
                <a:gd name="T16" fmla="*/ 3 w 58"/>
                <a:gd name="T17" fmla="*/ 87 h 92"/>
                <a:gd name="T18" fmla="*/ 4 w 58"/>
                <a:gd name="T19" fmla="*/ 87 h 92"/>
                <a:gd name="T20" fmla="*/ 39 w 58"/>
                <a:gd name="T21" fmla="*/ 57 h 92"/>
                <a:gd name="T22" fmla="*/ 52 w 58"/>
                <a:gd name="T23" fmla="*/ 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92">
                  <a:moveTo>
                    <a:pt x="52" y="4"/>
                  </a:moveTo>
                  <a:cubicBezTo>
                    <a:pt x="48" y="0"/>
                    <a:pt x="40" y="4"/>
                    <a:pt x="31" y="13"/>
                  </a:cubicBezTo>
                  <a:cubicBezTo>
                    <a:pt x="36" y="18"/>
                    <a:pt x="39" y="20"/>
                    <a:pt x="39" y="20"/>
                  </a:cubicBezTo>
                  <a:cubicBezTo>
                    <a:pt x="39" y="20"/>
                    <a:pt x="39" y="22"/>
                    <a:pt x="39" y="25"/>
                  </a:cubicBezTo>
                  <a:cubicBezTo>
                    <a:pt x="39" y="31"/>
                    <a:pt x="37" y="40"/>
                    <a:pt x="31" y="50"/>
                  </a:cubicBezTo>
                  <a:cubicBezTo>
                    <a:pt x="25" y="61"/>
                    <a:pt x="19" y="64"/>
                    <a:pt x="16" y="66"/>
                  </a:cubicBezTo>
                  <a:cubicBezTo>
                    <a:pt x="14" y="67"/>
                    <a:pt x="12" y="67"/>
                    <a:pt x="12" y="67"/>
                  </a:cubicBezTo>
                  <a:cubicBezTo>
                    <a:pt x="12" y="67"/>
                    <a:pt x="10" y="64"/>
                    <a:pt x="5" y="59"/>
                  </a:cubicBezTo>
                  <a:cubicBezTo>
                    <a:pt x="0" y="72"/>
                    <a:pt x="0" y="83"/>
                    <a:pt x="3" y="87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11" y="92"/>
                    <a:pt x="26" y="79"/>
                    <a:pt x="39" y="57"/>
                  </a:cubicBezTo>
                  <a:cubicBezTo>
                    <a:pt x="52" y="34"/>
                    <a:pt x="58" y="10"/>
                    <a:pt x="52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Freeform 8"/>
            <p:cNvSpPr>
              <a:spLocks/>
            </p:cNvSpPr>
            <p:nvPr/>
          </p:nvSpPr>
          <p:spPr bwMode="auto">
            <a:xfrm>
              <a:off x="2883" y="799"/>
              <a:ext cx="474" cy="407"/>
            </a:xfrm>
            <a:custGeom>
              <a:avLst/>
              <a:gdLst>
                <a:gd name="T0" fmla="*/ 83 w 200"/>
                <a:gd name="T1" fmla="*/ 65 h 172"/>
                <a:gd name="T2" fmla="*/ 200 w 200"/>
                <a:gd name="T3" fmla="*/ 38 h 172"/>
                <a:gd name="T4" fmla="*/ 200 w 200"/>
                <a:gd name="T5" fmla="*/ 37 h 172"/>
                <a:gd name="T6" fmla="*/ 73 w 200"/>
                <a:gd name="T7" fmla="*/ 14 h 172"/>
                <a:gd name="T8" fmla="*/ 9 w 200"/>
                <a:gd name="T9" fmla="*/ 126 h 172"/>
                <a:gd name="T10" fmla="*/ 64 w 200"/>
                <a:gd name="T11" fmla="*/ 172 h 172"/>
                <a:gd name="T12" fmla="*/ 83 w 200"/>
                <a:gd name="T13" fmla="*/ 65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172">
                  <a:moveTo>
                    <a:pt x="83" y="65"/>
                  </a:moveTo>
                  <a:cubicBezTo>
                    <a:pt x="105" y="26"/>
                    <a:pt x="157" y="23"/>
                    <a:pt x="200" y="38"/>
                  </a:cubicBezTo>
                  <a:cubicBezTo>
                    <a:pt x="200" y="38"/>
                    <a:pt x="200" y="37"/>
                    <a:pt x="200" y="37"/>
                  </a:cubicBezTo>
                  <a:cubicBezTo>
                    <a:pt x="159" y="14"/>
                    <a:pt x="109" y="0"/>
                    <a:pt x="73" y="14"/>
                  </a:cubicBezTo>
                  <a:cubicBezTo>
                    <a:pt x="6" y="41"/>
                    <a:pt x="0" y="81"/>
                    <a:pt x="9" y="126"/>
                  </a:cubicBezTo>
                  <a:cubicBezTo>
                    <a:pt x="14" y="152"/>
                    <a:pt x="35" y="167"/>
                    <a:pt x="64" y="172"/>
                  </a:cubicBezTo>
                  <a:cubicBezTo>
                    <a:pt x="58" y="137"/>
                    <a:pt x="64" y="97"/>
                    <a:pt x="83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Freeform 9"/>
            <p:cNvSpPr>
              <a:spLocks/>
            </p:cNvSpPr>
            <p:nvPr/>
          </p:nvSpPr>
          <p:spPr bwMode="auto">
            <a:xfrm>
              <a:off x="3236" y="427"/>
              <a:ext cx="175" cy="460"/>
            </a:xfrm>
            <a:custGeom>
              <a:avLst/>
              <a:gdLst>
                <a:gd name="T0" fmla="*/ 40 w 74"/>
                <a:gd name="T1" fmla="*/ 37 h 194"/>
                <a:gd name="T2" fmla="*/ 74 w 74"/>
                <a:gd name="T3" fmla="*/ 0 h 194"/>
                <a:gd name="T4" fmla="*/ 1 w 74"/>
                <a:gd name="T5" fmla="*/ 100 h 194"/>
                <a:gd name="T6" fmla="*/ 51 w 74"/>
                <a:gd name="T7" fmla="*/ 194 h 194"/>
                <a:gd name="T8" fmla="*/ 52 w 74"/>
                <a:gd name="T9" fmla="*/ 193 h 194"/>
                <a:gd name="T10" fmla="*/ 40 w 74"/>
                <a:gd name="T11" fmla="*/ 3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94">
                  <a:moveTo>
                    <a:pt x="40" y="37"/>
                  </a:moveTo>
                  <a:cubicBezTo>
                    <a:pt x="49" y="21"/>
                    <a:pt x="61" y="8"/>
                    <a:pt x="74" y="0"/>
                  </a:cubicBezTo>
                  <a:cubicBezTo>
                    <a:pt x="31" y="9"/>
                    <a:pt x="0" y="30"/>
                    <a:pt x="1" y="100"/>
                  </a:cubicBezTo>
                  <a:cubicBezTo>
                    <a:pt x="1" y="132"/>
                    <a:pt x="23" y="166"/>
                    <a:pt x="51" y="194"/>
                  </a:cubicBezTo>
                  <a:cubicBezTo>
                    <a:pt x="52" y="193"/>
                    <a:pt x="52" y="193"/>
                    <a:pt x="52" y="193"/>
                  </a:cubicBezTo>
                  <a:cubicBezTo>
                    <a:pt x="29" y="143"/>
                    <a:pt x="17" y="77"/>
                    <a:pt x="40" y="3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Freeform 10"/>
            <p:cNvSpPr>
              <a:spLocks/>
            </p:cNvSpPr>
            <p:nvPr/>
          </p:nvSpPr>
          <p:spPr bwMode="auto">
            <a:xfrm>
              <a:off x="3020" y="853"/>
              <a:ext cx="505" cy="613"/>
            </a:xfrm>
            <a:custGeom>
              <a:avLst/>
              <a:gdLst>
                <a:gd name="T0" fmla="*/ 198 w 213"/>
                <a:gd name="T1" fmla="*/ 82 h 259"/>
                <a:gd name="T2" fmla="*/ 142 w 213"/>
                <a:gd name="T3" fmla="*/ 15 h 259"/>
                <a:gd name="T4" fmla="*/ 25 w 213"/>
                <a:gd name="T5" fmla="*/ 42 h 259"/>
                <a:gd name="T6" fmla="*/ 6 w 213"/>
                <a:gd name="T7" fmla="*/ 149 h 259"/>
                <a:gd name="T8" fmla="*/ 39 w 213"/>
                <a:gd name="T9" fmla="*/ 218 h 259"/>
                <a:gd name="T10" fmla="*/ 172 w 213"/>
                <a:gd name="T11" fmla="*/ 189 h 259"/>
                <a:gd name="T12" fmla="*/ 211 w 213"/>
                <a:gd name="T13" fmla="*/ 104 h 259"/>
                <a:gd name="T14" fmla="*/ 213 w 213"/>
                <a:gd name="T15" fmla="*/ 99 h 259"/>
                <a:gd name="T16" fmla="*/ 212 w 213"/>
                <a:gd name="T17" fmla="*/ 97 h 259"/>
                <a:gd name="T18" fmla="*/ 198 w 213"/>
                <a:gd name="T19" fmla="*/ 82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" h="259">
                  <a:moveTo>
                    <a:pt x="198" y="82"/>
                  </a:moveTo>
                  <a:cubicBezTo>
                    <a:pt x="173" y="53"/>
                    <a:pt x="145" y="23"/>
                    <a:pt x="142" y="15"/>
                  </a:cubicBezTo>
                  <a:cubicBezTo>
                    <a:pt x="99" y="0"/>
                    <a:pt x="47" y="3"/>
                    <a:pt x="25" y="42"/>
                  </a:cubicBezTo>
                  <a:cubicBezTo>
                    <a:pt x="6" y="74"/>
                    <a:pt x="0" y="114"/>
                    <a:pt x="6" y="149"/>
                  </a:cubicBezTo>
                  <a:cubicBezTo>
                    <a:pt x="10" y="176"/>
                    <a:pt x="22" y="201"/>
                    <a:pt x="39" y="218"/>
                  </a:cubicBezTo>
                  <a:cubicBezTo>
                    <a:pt x="80" y="259"/>
                    <a:pt x="139" y="246"/>
                    <a:pt x="172" y="189"/>
                  </a:cubicBezTo>
                  <a:cubicBezTo>
                    <a:pt x="190" y="158"/>
                    <a:pt x="207" y="130"/>
                    <a:pt x="211" y="104"/>
                  </a:cubicBezTo>
                  <a:cubicBezTo>
                    <a:pt x="212" y="102"/>
                    <a:pt x="213" y="100"/>
                    <a:pt x="213" y="99"/>
                  </a:cubicBezTo>
                  <a:cubicBezTo>
                    <a:pt x="213" y="98"/>
                    <a:pt x="212" y="98"/>
                    <a:pt x="212" y="97"/>
                  </a:cubicBezTo>
                  <a:cubicBezTo>
                    <a:pt x="207" y="92"/>
                    <a:pt x="203" y="87"/>
                    <a:pt x="198" y="8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Freeform 11"/>
            <p:cNvSpPr>
              <a:spLocks/>
            </p:cNvSpPr>
            <p:nvPr/>
          </p:nvSpPr>
          <p:spPr bwMode="auto">
            <a:xfrm>
              <a:off x="3276" y="375"/>
              <a:ext cx="481" cy="668"/>
            </a:xfrm>
            <a:custGeom>
              <a:avLst/>
              <a:gdLst>
                <a:gd name="T0" fmla="*/ 23 w 203"/>
                <a:gd name="T1" fmla="*/ 59 h 282"/>
                <a:gd name="T2" fmla="*/ 35 w 203"/>
                <a:gd name="T3" fmla="*/ 215 h 282"/>
                <a:gd name="T4" fmla="*/ 72 w 203"/>
                <a:gd name="T5" fmla="*/ 246 h 282"/>
                <a:gd name="T6" fmla="*/ 96 w 203"/>
                <a:gd name="T7" fmla="*/ 267 h 282"/>
                <a:gd name="T8" fmla="*/ 99 w 203"/>
                <a:gd name="T9" fmla="*/ 270 h 282"/>
                <a:gd name="T10" fmla="*/ 113 w 203"/>
                <a:gd name="T11" fmla="*/ 282 h 282"/>
                <a:gd name="T12" fmla="*/ 171 w 203"/>
                <a:gd name="T13" fmla="*/ 207 h 282"/>
                <a:gd name="T14" fmla="*/ 156 w 203"/>
                <a:gd name="T15" fmla="*/ 31 h 282"/>
                <a:gd name="T16" fmla="*/ 57 w 203"/>
                <a:gd name="T17" fmla="*/ 22 h 282"/>
                <a:gd name="T18" fmla="*/ 23 w 203"/>
                <a:gd name="T19" fmla="*/ 5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82">
                  <a:moveTo>
                    <a:pt x="23" y="59"/>
                  </a:moveTo>
                  <a:cubicBezTo>
                    <a:pt x="0" y="99"/>
                    <a:pt x="12" y="165"/>
                    <a:pt x="35" y="215"/>
                  </a:cubicBezTo>
                  <a:cubicBezTo>
                    <a:pt x="38" y="215"/>
                    <a:pt x="55" y="231"/>
                    <a:pt x="72" y="246"/>
                  </a:cubicBezTo>
                  <a:cubicBezTo>
                    <a:pt x="79" y="252"/>
                    <a:pt x="87" y="259"/>
                    <a:pt x="96" y="267"/>
                  </a:cubicBezTo>
                  <a:cubicBezTo>
                    <a:pt x="97" y="268"/>
                    <a:pt x="98" y="269"/>
                    <a:pt x="99" y="270"/>
                  </a:cubicBezTo>
                  <a:cubicBezTo>
                    <a:pt x="104" y="274"/>
                    <a:pt x="109" y="278"/>
                    <a:pt x="113" y="282"/>
                  </a:cubicBezTo>
                  <a:cubicBezTo>
                    <a:pt x="133" y="272"/>
                    <a:pt x="151" y="241"/>
                    <a:pt x="171" y="207"/>
                  </a:cubicBezTo>
                  <a:cubicBezTo>
                    <a:pt x="203" y="150"/>
                    <a:pt x="197" y="71"/>
                    <a:pt x="156" y="31"/>
                  </a:cubicBezTo>
                  <a:cubicBezTo>
                    <a:pt x="127" y="2"/>
                    <a:pt x="89" y="0"/>
                    <a:pt x="57" y="22"/>
                  </a:cubicBezTo>
                  <a:cubicBezTo>
                    <a:pt x="44" y="30"/>
                    <a:pt x="32" y="43"/>
                    <a:pt x="23" y="5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Freeform 12"/>
            <p:cNvSpPr>
              <a:spLocks/>
            </p:cNvSpPr>
            <p:nvPr/>
          </p:nvSpPr>
          <p:spPr bwMode="auto">
            <a:xfrm>
              <a:off x="3357" y="884"/>
              <a:ext cx="902" cy="930"/>
            </a:xfrm>
            <a:custGeom>
              <a:avLst/>
              <a:gdLst>
                <a:gd name="T0" fmla="*/ 381 w 381"/>
                <a:gd name="T1" fmla="*/ 346 h 393"/>
                <a:gd name="T2" fmla="*/ 373 w 381"/>
                <a:gd name="T3" fmla="*/ 339 h 393"/>
                <a:gd name="T4" fmla="*/ 79 w 381"/>
                <a:gd name="T5" fmla="*/ 67 h 393"/>
                <a:gd name="T6" fmla="*/ 65 w 381"/>
                <a:gd name="T7" fmla="*/ 55 h 393"/>
                <a:gd name="T8" fmla="*/ 62 w 381"/>
                <a:gd name="T9" fmla="*/ 52 h 393"/>
                <a:gd name="T10" fmla="*/ 38 w 381"/>
                <a:gd name="T11" fmla="*/ 31 h 393"/>
                <a:gd name="T12" fmla="*/ 1 w 381"/>
                <a:gd name="T13" fmla="*/ 0 h 393"/>
                <a:gd name="T14" fmla="*/ 0 w 381"/>
                <a:gd name="T15" fmla="*/ 1 h 393"/>
                <a:gd name="T16" fmla="*/ 0 w 381"/>
                <a:gd name="T17" fmla="*/ 1 h 393"/>
                <a:gd name="T18" fmla="*/ 0 w 381"/>
                <a:gd name="T19" fmla="*/ 1 h 393"/>
                <a:gd name="T20" fmla="*/ 0 w 381"/>
                <a:gd name="T21" fmla="*/ 2 h 393"/>
                <a:gd name="T22" fmla="*/ 56 w 381"/>
                <a:gd name="T23" fmla="*/ 69 h 393"/>
                <a:gd name="T24" fmla="*/ 70 w 381"/>
                <a:gd name="T25" fmla="*/ 84 h 393"/>
                <a:gd name="T26" fmla="*/ 71 w 381"/>
                <a:gd name="T27" fmla="*/ 86 h 393"/>
                <a:gd name="T28" fmla="*/ 347 w 381"/>
                <a:gd name="T29" fmla="*/ 385 h 393"/>
                <a:gd name="T30" fmla="*/ 354 w 381"/>
                <a:gd name="T31" fmla="*/ 393 h 393"/>
                <a:gd name="T32" fmla="*/ 358 w 381"/>
                <a:gd name="T33" fmla="*/ 392 h 393"/>
                <a:gd name="T34" fmla="*/ 373 w 381"/>
                <a:gd name="T35" fmla="*/ 376 h 393"/>
                <a:gd name="T36" fmla="*/ 381 w 381"/>
                <a:gd name="T37" fmla="*/ 351 h 393"/>
                <a:gd name="T38" fmla="*/ 381 w 381"/>
                <a:gd name="T39" fmla="*/ 346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1" h="393">
                  <a:moveTo>
                    <a:pt x="381" y="346"/>
                  </a:moveTo>
                  <a:cubicBezTo>
                    <a:pt x="381" y="346"/>
                    <a:pt x="378" y="344"/>
                    <a:pt x="373" y="339"/>
                  </a:cubicBezTo>
                  <a:cubicBezTo>
                    <a:pt x="336" y="304"/>
                    <a:pt x="177" y="155"/>
                    <a:pt x="79" y="67"/>
                  </a:cubicBezTo>
                  <a:cubicBezTo>
                    <a:pt x="75" y="63"/>
                    <a:pt x="70" y="59"/>
                    <a:pt x="65" y="55"/>
                  </a:cubicBezTo>
                  <a:cubicBezTo>
                    <a:pt x="64" y="54"/>
                    <a:pt x="63" y="53"/>
                    <a:pt x="62" y="52"/>
                  </a:cubicBezTo>
                  <a:cubicBezTo>
                    <a:pt x="53" y="44"/>
                    <a:pt x="45" y="37"/>
                    <a:pt x="38" y="31"/>
                  </a:cubicBezTo>
                  <a:cubicBezTo>
                    <a:pt x="21" y="16"/>
                    <a:pt x="4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3" y="10"/>
                    <a:pt x="31" y="40"/>
                    <a:pt x="56" y="69"/>
                  </a:cubicBezTo>
                  <a:cubicBezTo>
                    <a:pt x="61" y="74"/>
                    <a:pt x="65" y="79"/>
                    <a:pt x="70" y="84"/>
                  </a:cubicBezTo>
                  <a:cubicBezTo>
                    <a:pt x="70" y="85"/>
                    <a:pt x="71" y="85"/>
                    <a:pt x="71" y="86"/>
                  </a:cubicBezTo>
                  <a:cubicBezTo>
                    <a:pt x="161" y="186"/>
                    <a:pt x="312" y="347"/>
                    <a:pt x="347" y="385"/>
                  </a:cubicBezTo>
                  <a:cubicBezTo>
                    <a:pt x="352" y="390"/>
                    <a:pt x="354" y="393"/>
                    <a:pt x="354" y="393"/>
                  </a:cubicBezTo>
                  <a:cubicBezTo>
                    <a:pt x="354" y="393"/>
                    <a:pt x="356" y="393"/>
                    <a:pt x="358" y="392"/>
                  </a:cubicBezTo>
                  <a:cubicBezTo>
                    <a:pt x="361" y="390"/>
                    <a:pt x="367" y="387"/>
                    <a:pt x="373" y="376"/>
                  </a:cubicBezTo>
                  <a:cubicBezTo>
                    <a:pt x="379" y="366"/>
                    <a:pt x="381" y="357"/>
                    <a:pt x="381" y="351"/>
                  </a:cubicBezTo>
                  <a:cubicBezTo>
                    <a:pt x="381" y="348"/>
                    <a:pt x="381" y="346"/>
                    <a:pt x="381" y="34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" name="Freeform 14"/>
            <p:cNvSpPr>
              <a:spLocks/>
            </p:cNvSpPr>
            <p:nvPr/>
          </p:nvSpPr>
          <p:spPr bwMode="auto">
            <a:xfrm>
              <a:off x="4819" y="2349"/>
              <a:ext cx="0" cy="3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4" name="Group 4"/>
          <p:cNvGrpSpPr>
            <a:grpSpLocks noChangeAspect="1"/>
          </p:cNvGrpSpPr>
          <p:nvPr/>
        </p:nvGrpSpPr>
        <p:grpSpPr bwMode="auto">
          <a:xfrm flipH="1">
            <a:off x="9183285" y="4876369"/>
            <a:ext cx="1144281" cy="989145"/>
            <a:chOff x="2883" y="375"/>
            <a:chExt cx="1938" cy="1977"/>
          </a:xfrm>
          <a:solidFill>
            <a:schemeClr val="accent4"/>
          </a:solidFill>
        </p:grpSpPr>
        <p:sp>
          <p:nvSpPr>
            <p:cNvPr id="55" name="Freeform 5"/>
            <p:cNvSpPr>
              <a:spLocks/>
            </p:cNvSpPr>
            <p:nvPr/>
          </p:nvSpPr>
          <p:spPr bwMode="auto">
            <a:xfrm>
              <a:off x="4622" y="2148"/>
              <a:ext cx="199" cy="204"/>
            </a:xfrm>
            <a:custGeom>
              <a:avLst/>
              <a:gdLst>
                <a:gd name="T0" fmla="*/ 69 w 84"/>
                <a:gd name="T1" fmla="*/ 67 h 86"/>
                <a:gd name="T2" fmla="*/ 35 w 84"/>
                <a:gd name="T3" fmla="*/ 30 h 86"/>
                <a:gd name="T4" fmla="*/ 17 w 84"/>
                <a:gd name="T5" fmla="*/ 9 h 86"/>
                <a:gd name="T6" fmla="*/ 6 w 84"/>
                <a:gd name="T7" fmla="*/ 0 h 86"/>
                <a:gd name="T8" fmla="*/ 4 w 84"/>
                <a:gd name="T9" fmla="*/ 5 h 86"/>
                <a:gd name="T10" fmla="*/ 0 w 84"/>
                <a:gd name="T11" fmla="*/ 10 h 86"/>
                <a:gd name="T12" fmla="*/ 10 w 84"/>
                <a:gd name="T13" fmla="*/ 21 h 86"/>
                <a:gd name="T14" fmla="*/ 30 w 84"/>
                <a:gd name="T15" fmla="*/ 38 h 86"/>
                <a:gd name="T16" fmla="*/ 66 w 84"/>
                <a:gd name="T17" fmla="*/ 71 h 86"/>
                <a:gd name="T18" fmla="*/ 83 w 84"/>
                <a:gd name="T19" fmla="*/ 86 h 86"/>
                <a:gd name="T20" fmla="*/ 84 w 84"/>
                <a:gd name="T21" fmla="*/ 85 h 86"/>
                <a:gd name="T22" fmla="*/ 69 w 84"/>
                <a:gd name="T23" fmla="*/ 6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86">
                  <a:moveTo>
                    <a:pt x="69" y="67"/>
                  </a:moveTo>
                  <a:cubicBezTo>
                    <a:pt x="60" y="57"/>
                    <a:pt x="47" y="43"/>
                    <a:pt x="35" y="30"/>
                  </a:cubicBezTo>
                  <a:cubicBezTo>
                    <a:pt x="29" y="23"/>
                    <a:pt x="23" y="16"/>
                    <a:pt x="17" y="9"/>
                  </a:cubicBezTo>
                  <a:cubicBezTo>
                    <a:pt x="13" y="6"/>
                    <a:pt x="10" y="3"/>
                    <a:pt x="6" y="0"/>
                  </a:cubicBezTo>
                  <a:cubicBezTo>
                    <a:pt x="6" y="2"/>
                    <a:pt x="5" y="3"/>
                    <a:pt x="4" y="5"/>
                  </a:cubicBezTo>
                  <a:cubicBezTo>
                    <a:pt x="3" y="7"/>
                    <a:pt x="1" y="9"/>
                    <a:pt x="0" y="10"/>
                  </a:cubicBezTo>
                  <a:cubicBezTo>
                    <a:pt x="3" y="14"/>
                    <a:pt x="7" y="17"/>
                    <a:pt x="10" y="21"/>
                  </a:cubicBezTo>
                  <a:cubicBezTo>
                    <a:pt x="16" y="27"/>
                    <a:pt x="23" y="32"/>
                    <a:pt x="30" y="38"/>
                  </a:cubicBezTo>
                  <a:cubicBezTo>
                    <a:pt x="43" y="50"/>
                    <a:pt x="56" y="63"/>
                    <a:pt x="66" y="71"/>
                  </a:cubicBezTo>
                  <a:cubicBezTo>
                    <a:pt x="76" y="80"/>
                    <a:pt x="83" y="86"/>
                    <a:pt x="83" y="86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84" y="85"/>
                    <a:pt x="78" y="78"/>
                    <a:pt x="69" y="67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6" name="Freeform 6"/>
            <p:cNvSpPr>
              <a:spLocks/>
            </p:cNvSpPr>
            <p:nvPr/>
          </p:nvSpPr>
          <p:spPr bwMode="auto">
            <a:xfrm>
              <a:off x="4177" y="1665"/>
              <a:ext cx="490" cy="566"/>
            </a:xfrm>
            <a:custGeom>
              <a:avLst/>
              <a:gdLst>
                <a:gd name="T0" fmla="*/ 204 w 207"/>
                <a:gd name="T1" fmla="*/ 156 h 239"/>
                <a:gd name="T2" fmla="*/ 48 w 207"/>
                <a:gd name="T3" fmla="*/ 0 h 239"/>
                <a:gd name="T4" fmla="*/ 35 w 207"/>
                <a:gd name="T5" fmla="*/ 53 h 239"/>
                <a:gd name="T6" fmla="*/ 0 w 207"/>
                <a:gd name="T7" fmla="*/ 83 h 239"/>
                <a:gd name="T8" fmla="*/ 156 w 207"/>
                <a:gd name="T9" fmla="*/ 239 h 239"/>
                <a:gd name="T10" fmla="*/ 188 w 207"/>
                <a:gd name="T11" fmla="*/ 214 h 239"/>
                <a:gd name="T12" fmla="*/ 192 w 207"/>
                <a:gd name="T13" fmla="*/ 209 h 239"/>
                <a:gd name="T14" fmla="*/ 194 w 207"/>
                <a:gd name="T15" fmla="*/ 204 h 239"/>
                <a:gd name="T16" fmla="*/ 204 w 207"/>
                <a:gd name="T17" fmla="*/ 15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239">
                  <a:moveTo>
                    <a:pt x="204" y="156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54" y="6"/>
                    <a:pt x="48" y="30"/>
                    <a:pt x="35" y="53"/>
                  </a:cubicBezTo>
                  <a:cubicBezTo>
                    <a:pt x="22" y="75"/>
                    <a:pt x="7" y="88"/>
                    <a:pt x="0" y="83"/>
                  </a:cubicBezTo>
                  <a:cubicBezTo>
                    <a:pt x="156" y="239"/>
                    <a:pt x="156" y="239"/>
                    <a:pt x="156" y="239"/>
                  </a:cubicBezTo>
                  <a:cubicBezTo>
                    <a:pt x="156" y="239"/>
                    <a:pt x="173" y="237"/>
                    <a:pt x="188" y="214"/>
                  </a:cubicBezTo>
                  <a:cubicBezTo>
                    <a:pt x="189" y="213"/>
                    <a:pt x="191" y="211"/>
                    <a:pt x="192" y="209"/>
                  </a:cubicBezTo>
                  <a:cubicBezTo>
                    <a:pt x="193" y="207"/>
                    <a:pt x="194" y="206"/>
                    <a:pt x="194" y="204"/>
                  </a:cubicBezTo>
                  <a:cubicBezTo>
                    <a:pt x="207" y="178"/>
                    <a:pt x="204" y="156"/>
                    <a:pt x="204" y="15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7" name="Freeform 7"/>
            <p:cNvSpPr>
              <a:spLocks/>
            </p:cNvSpPr>
            <p:nvPr/>
          </p:nvSpPr>
          <p:spPr bwMode="auto">
            <a:xfrm>
              <a:off x="4167" y="1656"/>
              <a:ext cx="137" cy="218"/>
            </a:xfrm>
            <a:custGeom>
              <a:avLst/>
              <a:gdLst>
                <a:gd name="T0" fmla="*/ 52 w 58"/>
                <a:gd name="T1" fmla="*/ 4 h 92"/>
                <a:gd name="T2" fmla="*/ 31 w 58"/>
                <a:gd name="T3" fmla="*/ 13 h 92"/>
                <a:gd name="T4" fmla="*/ 39 w 58"/>
                <a:gd name="T5" fmla="*/ 20 h 92"/>
                <a:gd name="T6" fmla="*/ 39 w 58"/>
                <a:gd name="T7" fmla="*/ 25 h 92"/>
                <a:gd name="T8" fmla="*/ 31 w 58"/>
                <a:gd name="T9" fmla="*/ 50 h 92"/>
                <a:gd name="T10" fmla="*/ 16 w 58"/>
                <a:gd name="T11" fmla="*/ 66 h 92"/>
                <a:gd name="T12" fmla="*/ 12 w 58"/>
                <a:gd name="T13" fmla="*/ 67 h 92"/>
                <a:gd name="T14" fmla="*/ 5 w 58"/>
                <a:gd name="T15" fmla="*/ 59 h 92"/>
                <a:gd name="T16" fmla="*/ 3 w 58"/>
                <a:gd name="T17" fmla="*/ 87 h 92"/>
                <a:gd name="T18" fmla="*/ 4 w 58"/>
                <a:gd name="T19" fmla="*/ 87 h 92"/>
                <a:gd name="T20" fmla="*/ 39 w 58"/>
                <a:gd name="T21" fmla="*/ 57 h 92"/>
                <a:gd name="T22" fmla="*/ 52 w 58"/>
                <a:gd name="T23" fmla="*/ 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92">
                  <a:moveTo>
                    <a:pt x="52" y="4"/>
                  </a:moveTo>
                  <a:cubicBezTo>
                    <a:pt x="48" y="0"/>
                    <a:pt x="40" y="4"/>
                    <a:pt x="31" y="13"/>
                  </a:cubicBezTo>
                  <a:cubicBezTo>
                    <a:pt x="36" y="18"/>
                    <a:pt x="39" y="20"/>
                    <a:pt x="39" y="20"/>
                  </a:cubicBezTo>
                  <a:cubicBezTo>
                    <a:pt x="39" y="20"/>
                    <a:pt x="39" y="22"/>
                    <a:pt x="39" y="25"/>
                  </a:cubicBezTo>
                  <a:cubicBezTo>
                    <a:pt x="39" y="31"/>
                    <a:pt x="37" y="40"/>
                    <a:pt x="31" y="50"/>
                  </a:cubicBezTo>
                  <a:cubicBezTo>
                    <a:pt x="25" y="61"/>
                    <a:pt x="19" y="64"/>
                    <a:pt x="16" y="66"/>
                  </a:cubicBezTo>
                  <a:cubicBezTo>
                    <a:pt x="14" y="67"/>
                    <a:pt x="12" y="67"/>
                    <a:pt x="12" y="67"/>
                  </a:cubicBezTo>
                  <a:cubicBezTo>
                    <a:pt x="12" y="67"/>
                    <a:pt x="10" y="64"/>
                    <a:pt x="5" y="59"/>
                  </a:cubicBezTo>
                  <a:cubicBezTo>
                    <a:pt x="0" y="72"/>
                    <a:pt x="0" y="83"/>
                    <a:pt x="3" y="87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11" y="92"/>
                    <a:pt x="26" y="79"/>
                    <a:pt x="39" y="57"/>
                  </a:cubicBezTo>
                  <a:cubicBezTo>
                    <a:pt x="52" y="34"/>
                    <a:pt x="58" y="10"/>
                    <a:pt x="52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8" name="Freeform 8"/>
            <p:cNvSpPr>
              <a:spLocks/>
            </p:cNvSpPr>
            <p:nvPr/>
          </p:nvSpPr>
          <p:spPr bwMode="auto">
            <a:xfrm>
              <a:off x="2883" y="799"/>
              <a:ext cx="474" cy="407"/>
            </a:xfrm>
            <a:custGeom>
              <a:avLst/>
              <a:gdLst>
                <a:gd name="T0" fmla="*/ 83 w 200"/>
                <a:gd name="T1" fmla="*/ 65 h 172"/>
                <a:gd name="T2" fmla="*/ 200 w 200"/>
                <a:gd name="T3" fmla="*/ 38 h 172"/>
                <a:gd name="T4" fmla="*/ 200 w 200"/>
                <a:gd name="T5" fmla="*/ 37 h 172"/>
                <a:gd name="T6" fmla="*/ 73 w 200"/>
                <a:gd name="T7" fmla="*/ 14 h 172"/>
                <a:gd name="T8" fmla="*/ 9 w 200"/>
                <a:gd name="T9" fmla="*/ 126 h 172"/>
                <a:gd name="T10" fmla="*/ 64 w 200"/>
                <a:gd name="T11" fmla="*/ 172 h 172"/>
                <a:gd name="T12" fmla="*/ 83 w 200"/>
                <a:gd name="T13" fmla="*/ 65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172">
                  <a:moveTo>
                    <a:pt x="83" y="65"/>
                  </a:moveTo>
                  <a:cubicBezTo>
                    <a:pt x="105" y="26"/>
                    <a:pt x="157" y="23"/>
                    <a:pt x="200" y="38"/>
                  </a:cubicBezTo>
                  <a:cubicBezTo>
                    <a:pt x="200" y="38"/>
                    <a:pt x="200" y="37"/>
                    <a:pt x="200" y="37"/>
                  </a:cubicBezTo>
                  <a:cubicBezTo>
                    <a:pt x="159" y="14"/>
                    <a:pt x="109" y="0"/>
                    <a:pt x="73" y="14"/>
                  </a:cubicBezTo>
                  <a:cubicBezTo>
                    <a:pt x="6" y="41"/>
                    <a:pt x="0" y="81"/>
                    <a:pt x="9" y="126"/>
                  </a:cubicBezTo>
                  <a:cubicBezTo>
                    <a:pt x="14" y="152"/>
                    <a:pt x="35" y="167"/>
                    <a:pt x="64" y="172"/>
                  </a:cubicBezTo>
                  <a:cubicBezTo>
                    <a:pt x="58" y="137"/>
                    <a:pt x="64" y="97"/>
                    <a:pt x="83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9" name="Freeform 9"/>
            <p:cNvSpPr>
              <a:spLocks/>
            </p:cNvSpPr>
            <p:nvPr/>
          </p:nvSpPr>
          <p:spPr bwMode="auto">
            <a:xfrm>
              <a:off x="3236" y="427"/>
              <a:ext cx="175" cy="460"/>
            </a:xfrm>
            <a:custGeom>
              <a:avLst/>
              <a:gdLst>
                <a:gd name="T0" fmla="*/ 40 w 74"/>
                <a:gd name="T1" fmla="*/ 37 h 194"/>
                <a:gd name="T2" fmla="*/ 74 w 74"/>
                <a:gd name="T3" fmla="*/ 0 h 194"/>
                <a:gd name="T4" fmla="*/ 1 w 74"/>
                <a:gd name="T5" fmla="*/ 100 h 194"/>
                <a:gd name="T6" fmla="*/ 51 w 74"/>
                <a:gd name="T7" fmla="*/ 194 h 194"/>
                <a:gd name="T8" fmla="*/ 52 w 74"/>
                <a:gd name="T9" fmla="*/ 193 h 194"/>
                <a:gd name="T10" fmla="*/ 40 w 74"/>
                <a:gd name="T11" fmla="*/ 3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94">
                  <a:moveTo>
                    <a:pt x="40" y="37"/>
                  </a:moveTo>
                  <a:cubicBezTo>
                    <a:pt x="49" y="21"/>
                    <a:pt x="61" y="8"/>
                    <a:pt x="74" y="0"/>
                  </a:cubicBezTo>
                  <a:cubicBezTo>
                    <a:pt x="31" y="9"/>
                    <a:pt x="0" y="30"/>
                    <a:pt x="1" y="100"/>
                  </a:cubicBezTo>
                  <a:cubicBezTo>
                    <a:pt x="1" y="132"/>
                    <a:pt x="23" y="166"/>
                    <a:pt x="51" y="194"/>
                  </a:cubicBezTo>
                  <a:cubicBezTo>
                    <a:pt x="52" y="193"/>
                    <a:pt x="52" y="193"/>
                    <a:pt x="52" y="193"/>
                  </a:cubicBezTo>
                  <a:cubicBezTo>
                    <a:pt x="29" y="143"/>
                    <a:pt x="17" y="77"/>
                    <a:pt x="40" y="3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0" name="Freeform 10"/>
            <p:cNvSpPr>
              <a:spLocks/>
            </p:cNvSpPr>
            <p:nvPr/>
          </p:nvSpPr>
          <p:spPr bwMode="auto">
            <a:xfrm>
              <a:off x="3020" y="853"/>
              <a:ext cx="505" cy="613"/>
            </a:xfrm>
            <a:custGeom>
              <a:avLst/>
              <a:gdLst>
                <a:gd name="T0" fmla="*/ 198 w 213"/>
                <a:gd name="T1" fmla="*/ 82 h 259"/>
                <a:gd name="T2" fmla="*/ 142 w 213"/>
                <a:gd name="T3" fmla="*/ 15 h 259"/>
                <a:gd name="T4" fmla="*/ 25 w 213"/>
                <a:gd name="T5" fmla="*/ 42 h 259"/>
                <a:gd name="T6" fmla="*/ 6 w 213"/>
                <a:gd name="T7" fmla="*/ 149 h 259"/>
                <a:gd name="T8" fmla="*/ 39 w 213"/>
                <a:gd name="T9" fmla="*/ 218 h 259"/>
                <a:gd name="T10" fmla="*/ 172 w 213"/>
                <a:gd name="T11" fmla="*/ 189 h 259"/>
                <a:gd name="T12" fmla="*/ 211 w 213"/>
                <a:gd name="T13" fmla="*/ 104 h 259"/>
                <a:gd name="T14" fmla="*/ 213 w 213"/>
                <a:gd name="T15" fmla="*/ 99 h 259"/>
                <a:gd name="T16" fmla="*/ 212 w 213"/>
                <a:gd name="T17" fmla="*/ 97 h 259"/>
                <a:gd name="T18" fmla="*/ 198 w 213"/>
                <a:gd name="T19" fmla="*/ 82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" h="259">
                  <a:moveTo>
                    <a:pt x="198" y="82"/>
                  </a:moveTo>
                  <a:cubicBezTo>
                    <a:pt x="173" y="53"/>
                    <a:pt x="145" y="23"/>
                    <a:pt x="142" y="15"/>
                  </a:cubicBezTo>
                  <a:cubicBezTo>
                    <a:pt x="99" y="0"/>
                    <a:pt x="47" y="3"/>
                    <a:pt x="25" y="42"/>
                  </a:cubicBezTo>
                  <a:cubicBezTo>
                    <a:pt x="6" y="74"/>
                    <a:pt x="0" y="114"/>
                    <a:pt x="6" y="149"/>
                  </a:cubicBezTo>
                  <a:cubicBezTo>
                    <a:pt x="10" y="176"/>
                    <a:pt x="22" y="201"/>
                    <a:pt x="39" y="218"/>
                  </a:cubicBezTo>
                  <a:cubicBezTo>
                    <a:pt x="80" y="259"/>
                    <a:pt x="139" y="246"/>
                    <a:pt x="172" y="189"/>
                  </a:cubicBezTo>
                  <a:cubicBezTo>
                    <a:pt x="190" y="158"/>
                    <a:pt x="207" y="130"/>
                    <a:pt x="211" y="104"/>
                  </a:cubicBezTo>
                  <a:cubicBezTo>
                    <a:pt x="212" y="102"/>
                    <a:pt x="213" y="100"/>
                    <a:pt x="213" y="99"/>
                  </a:cubicBezTo>
                  <a:cubicBezTo>
                    <a:pt x="213" y="98"/>
                    <a:pt x="212" y="98"/>
                    <a:pt x="212" y="97"/>
                  </a:cubicBezTo>
                  <a:cubicBezTo>
                    <a:pt x="207" y="92"/>
                    <a:pt x="203" y="87"/>
                    <a:pt x="198" y="8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" name="Freeform 11"/>
            <p:cNvSpPr>
              <a:spLocks/>
            </p:cNvSpPr>
            <p:nvPr/>
          </p:nvSpPr>
          <p:spPr bwMode="auto">
            <a:xfrm>
              <a:off x="3276" y="375"/>
              <a:ext cx="481" cy="668"/>
            </a:xfrm>
            <a:custGeom>
              <a:avLst/>
              <a:gdLst>
                <a:gd name="T0" fmla="*/ 23 w 203"/>
                <a:gd name="T1" fmla="*/ 59 h 282"/>
                <a:gd name="T2" fmla="*/ 35 w 203"/>
                <a:gd name="T3" fmla="*/ 215 h 282"/>
                <a:gd name="T4" fmla="*/ 72 w 203"/>
                <a:gd name="T5" fmla="*/ 246 h 282"/>
                <a:gd name="T6" fmla="*/ 96 w 203"/>
                <a:gd name="T7" fmla="*/ 267 h 282"/>
                <a:gd name="T8" fmla="*/ 99 w 203"/>
                <a:gd name="T9" fmla="*/ 270 h 282"/>
                <a:gd name="T10" fmla="*/ 113 w 203"/>
                <a:gd name="T11" fmla="*/ 282 h 282"/>
                <a:gd name="T12" fmla="*/ 171 w 203"/>
                <a:gd name="T13" fmla="*/ 207 h 282"/>
                <a:gd name="T14" fmla="*/ 156 w 203"/>
                <a:gd name="T15" fmla="*/ 31 h 282"/>
                <a:gd name="T16" fmla="*/ 57 w 203"/>
                <a:gd name="T17" fmla="*/ 22 h 282"/>
                <a:gd name="T18" fmla="*/ 23 w 203"/>
                <a:gd name="T19" fmla="*/ 5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82">
                  <a:moveTo>
                    <a:pt x="23" y="59"/>
                  </a:moveTo>
                  <a:cubicBezTo>
                    <a:pt x="0" y="99"/>
                    <a:pt x="12" y="165"/>
                    <a:pt x="35" y="215"/>
                  </a:cubicBezTo>
                  <a:cubicBezTo>
                    <a:pt x="38" y="215"/>
                    <a:pt x="55" y="231"/>
                    <a:pt x="72" y="246"/>
                  </a:cubicBezTo>
                  <a:cubicBezTo>
                    <a:pt x="79" y="252"/>
                    <a:pt x="87" y="259"/>
                    <a:pt x="96" y="267"/>
                  </a:cubicBezTo>
                  <a:cubicBezTo>
                    <a:pt x="97" y="268"/>
                    <a:pt x="98" y="269"/>
                    <a:pt x="99" y="270"/>
                  </a:cubicBezTo>
                  <a:cubicBezTo>
                    <a:pt x="104" y="274"/>
                    <a:pt x="109" y="278"/>
                    <a:pt x="113" y="282"/>
                  </a:cubicBezTo>
                  <a:cubicBezTo>
                    <a:pt x="133" y="272"/>
                    <a:pt x="151" y="241"/>
                    <a:pt x="171" y="207"/>
                  </a:cubicBezTo>
                  <a:cubicBezTo>
                    <a:pt x="203" y="150"/>
                    <a:pt x="197" y="71"/>
                    <a:pt x="156" y="31"/>
                  </a:cubicBezTo>
                  <a:cubicBezTo>
                    <a:pt x="127" y="2"/>
                    <a:pt x="89" y="0"/>
                    <a:pt x="57" y="22"/>
                  </a:cubicBezTo>
                  <a:cubicBezTo>
                    <a:pt x="44" y="30"/>
                    <a:pt x="32" y="43"/>
                    <a:pt x="23" y="5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Freeform 12"/>
            <p:cNvSpPr>
              <a:spLocks/>
            </p:cNvSpPr>
            <p:nvPr/>
          </p:nvSpPr>
          <p:spPr bwMode="auto">
            <a:xfrm>
              <a:off x="3357" y="884"/>
              <a:ext cx="902" cy="930"/>
            </a:xfrm>
            <a:custGeom>
              <a:avLst/>
              <a:gdLst>
                <a:gd name="T0" fmla="*/ 381 w 381"/>
                <a:gd name="T1" fmla="*/ 346 h 393"/>
                <a:gd name="T2" fmla="*/ 373 w 381"/>
                <a:gd name="T3" fmla="*/ 339 h 393"/>
                <a:gd name="T4" fmla="*/ 79 w 381"/>
                <a:gd name="T5" fmla="*/ 67 h 393"/>
                <a:gd name="T6" fmla="*/ 65 w 381"/>
                <a:gd name="T7" fmla="*/ 55 h 393"/>
                <a:gd name="T8" fmla="*/ 62 w 381"/>
                <a:gd name="T9" fmla="*/ 52 h 393"/>
                <a:gd name="T10" fmla="*/ 38 w 381"/>
                <a:gd name="T11" fmla="*/ 31 h 393"/>
                <a:gd name="T12" fmla="*/ 1 w 381"/>
                <a:gd name="T13" fmla="*/ 0 h 393"/>
                <a:gd name="T14" fmla="*/ 0 w 381"/>
                <a:gd name="T15" fmla="*/ 1 h 393"/>
                <a:gd name="T16" fmla="*/ 0 w 381"/>
                <a:gd name="T17" fmla="*/ 1 h 393"/>
                <a:gd name="T18" fmla="*/ 0 w 381"/>
                <a:gd name="T19" fmla="*/ 1 h 393"/>
                <a:gd name="T20" fmla="*/ 0 w 381"/>
                <a:gd name="T21" fmla="*/ 2 h 393"/>
                <a:gd name="T22" fmla="*/ 56 w 381"/>
                <a:gd name="T23" fmla="*/ 69 h 393"/>
                <a:gd name="T24" fmla="*/ 70 w 381"/>
                <a:gd name="T25" fmla="*/ 84 h 393"/>
                <a:gd name="T26" fmla="*/ 71 w 381"/>
                <a:gd name="T27" fmla="*/ 86 h 393"/>
                <a:gd name="T28" fmla="*/ 347 w 381"/>
                <a:gd name="T29" fmla="*/ 385 h 393"/>
                <a:gd name="T30" fmla="*/ 354 w 381"/>
                <a:gd name="T31" fmla="*/ 393 h 393"/>
                <a:gd name="T32" fmla="*/ 358 w 381"/>
                <a:gd name="T33" fmla="*/ 392 h 393"/>
                <a:gd name="T34" fmla="*/ 373 w 381"/>
                <a:gd name="T35" fmla="*/ 376 h 393"/>
                <a:gd name="T36" fmla="*/ 381 w 381"/>
                <a:gd name="T37" fmla="*/ 351 h 393"/>
                <a:gd name="T38" fmla="*/ 381 w 381"/>
                <a:gd name="T39" fmla="*/ 346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1" h="393">
                  <a:moveTo>
                    <a:pt x="381" y="346"/>
                  </a:moveTo>
                  <a:cubicBezTo>
                    <a:pt x="381" y="346"/>
                    <a:pt x="378" y="344"/>
                    <a:pt x="373" y="339"/>
                  </a:cubicBezTo>
                  <a:cubicBezTo>
                    <a:pt x="336" y="304"/>
                    <a:pt x="177" y="155"/>
                    <a:pt x="79" y="67"/>
                  </a:cubicBezTo>
                  <a:cubicBezTo>
                    <a:pt x="75" y="63"/>
                    <a:pt x="70" y="59"/>
                    <a:pt x="65" y="55"/>
                  </a:cubicBezTo>
                  <a:cubicBezTo>
                    <a:pt x="64" y="54"/>
                    <a:pt x="63" y="53"/>
                    <a:pt x="62" y="52"/>
                  </a:cubicBezTo>
                  <a:cubicBezTo>
                    <a:pt x="53" y="44"/>
                    <a:pt x="45" y="37"/>
                    <a:pt x="38" y="31"/>
                  </a:cubicBezTo>
                  <a:cubicBezTo>
                    <a:pt x="21" y="16"/>
                    <a:pt x="4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3" y="10"/>
                    <a:pt x="31" y="40"/>
                    <a:pt x="56" y="69"/>
                  </a:cubicBezTo>
                  <a:cubicBezTo>
                    <a:pt x="61" y="74"/>
                    <a:pt x="65" y="79"/>
                    <a:pt x="70" y="84"/>
                  </a:cubicBezTo>
                  <a:cubicBezTo>
                    <a:pt x="70" y="85"/>
                    <a:pt x="71" y="85"/>
                    <a:pt x="71" y="86"/>
                  </a:cubicBezTo>
                  <a:cubicBezTo>
                    <a:pt x="161" y="186"/>
                    <a:pt x="312" y="347"/>
                    <a:pt x="347" y="385"/>
                  </a:cubicBezTo>
                  <a:cubicBezTo>
                    <a:pt x="352" y="390"/>
                    <a:pt x="354" y="393"/>
                    <a:pt x="354" y="393"/>
                  </a:cubicBezTo>
                  <a:cubicBezTo>
                    <a:pt x="354" y="393"/>
                    <a:pt x="356" y="393"/>
                    <a:pt x="358" y="392"/>
                  </a:cubicBezTo>
                  <a:cubicBezTo>
                    <a:pt x="361" y="390"/>
                    <a:pt x="367" y="387"/>
                    <a:pt x="373" y="376"/>
                  </a:cubicBezTo>
                  <a:cubicBezTo>
                    <a:pt x="379" y="366"/>
                    <a:pt x="381" y="357"/>
                    <a:pt x="381" y="351"/>
                  </a:cubicBezTo>
                  <a:cubicBezTo>
                    <a:pt x="381" y="348"/>
                    <a:pt x="381" y="346"/>
                    <a:pt x="381" y="34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3" name="Freeform 14"/>
            <p:cNvSpPr>
              <a:spLocks/>
            </p:cNvSpPr>
            <p:nvPr/>
          </p:nvSpPr>
          <p:spPr bwMode="auto">
            <a:xfrm>
              <a:off x="4819" y="2349"/>
              <a:ext cx="0" cy="3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4" name="Content Placeholder 2"/>
          <p:cNvSpPr txBox="1">
            <a:spLocks/>
          </p:cNvSpPr>
          <p:nvPr/>
        </p:nvSpPr>
        <p:spPr>
          <a:xfrm>
            <a:off x="6572145" y="2243255"/>
            <a:ext cx="4884557" cy="8032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id-ID" sz="14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sz="800" i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9" name="Content Placeholder 2"/>
          <p:cNvSpPr txBox="1">
            <a:spLocks/>
          </p:cNvSpPr>
          <p:nvPr/>
        </p:nvSpPr>
        <p:spPr>
          <a:xfrm>
            <a:off x="7076634" y="4199173"/>
            <a:ext cx="1776568" cy="42960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0" name="TextBox 78"/>
          <p:cNvSpPr txBox="1"/>
          <p:nvPr/>
        </p:nvSpPr>
        <p:spPr>
          <a:xfrm>
            <a:off x="7076633" y="3919261"/>
            <a:ext cx="1422893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" name="Content Placeholder 2"/>
          <p:cNvSpPr txBox="1">
            <a:spLocks/>
          </p:cNvSpPr>
          <p:nvPr/>
        </p:nvSpPr>
        <p:spPr>
          <a:xfrm>
            <a:off x="9680134" y="4199173"/>
            <a:ext cx="1776568" cy="42960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2" name="TextBox 78"/>
          <p:cNvSpPr txBox="1"/>
          <p:nvPr/>
        </p:nvSpPr>
        <p:spPr>
          <a:xfrm>
            <a:off x="9680133" y="3919261"/>
            <a:ext cx="1422893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3" name="Content Placeholder 2"/>
          <p:cNvSpPr txBox="1">
            <a:spLocks/>
          </p:cNvSpPr>
          <p:nvPr/>
        </p:nvSpPr>
        <p:spPr>
          <a:xfrm>
            <a:off x="7076634" y="5862873"/>
            <a:ext cx="1776568" cy="42960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4" name="TextBox 78"/>
          <p:cNvSpPr txBox="1"/>
          <p:nvPr/>
        </p:nvSpPr>
        <p:spPr>
          <a:xfrm>
            <a:off x="7076633" y="5582961"/>
            <a:ext cx="1422893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5" name="Content Placeholder 2"/>
          <p:cNvSpPr txBox="1">
            <a:spLocks/>
          </p:cNvSpPr>
          <p:nvPr/>
        </p:nvSpPr>
        <p:spPr>
          <a:xfrm>
            <a:off x="9680134" y="5862873"/>
            <a:ext cx="1776568" cy="42960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6" name="TextBox 78"/>
          <p:cNvSpPr txBox="1"/>
          <p:nvPr/>
        </p:nvSpPr>
        <p:spPr>
          <a:xfrm>
            <a:off x="9680133" y="5582961"/>
            <a:ext cx="1422893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7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8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09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75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25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175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325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4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475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625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6" grpId="0" animBg="1"/>
      <p:bldP spid="18" grpId="0" animBg="1"/>
      <p:bldP spid="20" grpId="0" animBg="1"/>
      <p:bldP spid="22" grpId="0" animBg="1"/>
      <p:bldP spid="64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1724"/>
          <p:cNvSpPr/>
          <p:nvPr/>
        </p:nvSpPr>
        <p:spPr>
          <a:xfrm>
            <a:off x="7806210" y="3346679"/>
            <a:ext cx="1945701" cy="553963"/>
          </a:xfrm>
          <a:prstGeom prst="roundRect">
            <a:avLst>
              <a:gd name="adj" fmla="val 50000"/>
            </a:avLst>
          </a:prstGeom>
          <a:solidFill>
            <a:srgbClr val="F7F7FA"/>
          </a:solidFill>
          <a:ln w="12700">
            <a:solidFill>
              <a:srgbClr val="A6AAA9"/>
            </a:solidFill>
            <a:miter lim="400000"/>
          </a:ln>
        </p:spPr>
        <p:txBody>
          <a:bodyPr lIns="17447" tIns="17447" rIns="17447" bIns="17447" anchor="ctr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Shape 1725"/>
          <p:cNvSpPr/>
          <p:nvPr/>
        </p:nvSpPr>
        <p:spPr>
          <a:xfrm>
            <a:off x="5000961" y="3346679"/>
            <a:ext cx="1945701" cy="553963"/>
          </a:xfrm>
          <a:prstGeom prst="roundRect">
            <a:avLst>
              <a:gd name="adj" fmla="val 50000"/>
            </a:avLst>
          </a:prstGeom>
          <a:solidFill>
            <a:srgbClr val="F7F7FA"/>
          </a:solidFill>
          <a:ln w="12700">
            <a:solidFill>
              <a:srgbClr val="A6AAA9"/>
            </a:solidFill>
            <a:miter lim="400000"/>
          </a:ln>
        </p:spPr>
        <p:txBody>
          <a:bodyPr lIns="17447" tIns="17447" rIns="17447" bIns="17447" anchor="ctr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Shape 1726"/>
          <p:cNvSpPr/>
          <p:nvPr/>
        </p:nvSpPr>
        <p:spPr>
          <a:xfrm>
            <a:off x="2258592" y="3346679"/>
            <a:ext cx="1945701" cy="553963"/>
          </a:xfrm>
          <a:prstGeom prst="roundRect">
            <a:avLst>
              <a:gd name="adj" fmla="val 50000"/>
            </a:avLst>
          </a:prstGeom>
          <a:solidFill>
            <a:srgbClr val="F7F7FA"/>
          </a:solidFill>
          <a:ln w="12700">
            <a:solidFill>
              <a:srgbClr val="A6AAA9"/>
            </a:solidFill>
            <a:miter lim="400000"/>
          </a:ln>
        </p:spPr>
        <p:txBody>
          <a:bodyPr lIns="17447" tIns="17447" rIns="17447" bIns="17447" anchor="ctr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Shape 1733"/>
          <p:cNvSpPr/>
          <p:nvPr/>
        </p:nvSpPr>
        <p:spPr>
          <a:xfrm>
            <a:off x="5847739" y="4558023"/>
            <a:ext cx="1945701" cy="553963"/>
          </a:xfrm>
          <a:prstGeom prst="roundRect">
            <a:avLst>
              <a:gd name="adj" fmla="val 50000"/>
            </a:avLst>
          </a:prstGeom>
          <a:solidFill>
            <a:srgbClr val="F7F7FA"/>
          </a:solidFill>
          <a:ln w="12700">
            <a:solidFill>
              <a:srgbClr val="A6AAA9"/>
            </a:solidFill>
            <a:miter lim="400000"/>
          </a:ln>
        </p:spPr>
        <p:txBody>
          <a:bodyPr lIns="17447" tIns="17447" rIns="17447" bIns="17447" anchor="ctr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Shape 1735"/>
          <p:cNvSpPr/>
          <p:nvPr/>
        </p:nvSpPr>
        <p:spPr>
          <a:xfrm>
            <a:off x="8560977" y="4558023"/>
            <a:ext cx="1945701" cy="553963"/>
          </a:xfrm>
          <a:prstGeom prst="roundRect">
            <a:avLst>
              <a:gd name="adj" fmla="val 50000"/>
            </a:avLst>
          </a:prstGeom>
          <a:solidFill>
            <a:srgbClr val="F7F7FA"/>
          </a:solidFill>
          <a:ln w="12700">
            <a:solidFill>
              <a:srgbClr val="A6AAA9"/>
            </a:solidFill>
            <a:miter lim="400000"/>
          </a:ln>
        </p:spPr>
        <p:txBody>
          <a:bodyPr lIns="17447" tIns="17447" rIns="17447" bIns="17447" anchor="ctr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Shape 1739"/>
          <p:cNvSpPr/>
          <p:nvPr/>
        </p:nvSpPr>
        <p:spPr>
          <a:xfrm>
            <a:off x="3089552" y="4558023"/>
            <a:ext cx="1945701" cy="553963"/>
          </a:xfrm>
          <a:prstGeom prst="roundRect">
            <a:avLst>
              <a:gd name="adj" fmla="val 50000"/>
            </a:avLst>
          </a:prstGeom>
          <a:solidFill>
            <a:srgbClr val="F7F7FA"/>
          </a:solidFill>
          <a:ln w="12700">
            <a:solidFill>
              <a:srgbClr val="A6AAA9"/>
            </a:solidFill>
            <a:miter lim="400000"/>
          </a:ln>
        </p:spPr>
        <p:txBody>
          <a:bodyPr lIns="17447" tIns="17447" rIns="17447" bIns="17447" anchor="ctr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Shape 1730"/>
          <p:cNvSpPr/>
          <p:nvPr/>
        </p:nvSpPr>
        <p:spPr>
          <a:xfrm>
            <a:off x="7313328" y="3137487"/>
            <a:ext cx="972348" cy="9723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23263" tIns="23263" rIns="23263" bIns="23263" anchor="ctr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Shape 1741"/>
          <p:cNvSpPr/>
          <p:nvPr/>
        </p:nvSpPr>
        <p:spPr>
          <a:xfrm>
            <a:off x="4531643" y="4348831"/>
            <a:ext cx="972348" cy="9723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23263" tIns="23263" rIns="23263" bIns="23263" anchor="ctr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Shape 1748"/>
          <p:cNvSpPr/>
          <p:nvPr/>
        </p:nvSpPr>
        <p:spPr>
          <a:xfrm rot="2348650">
            <a:off x="9907825" y="3612464"/>
            <a:ext cx="1108848" cy="3427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050" extrusionOk="0">
                <a:moveTo>
                  <a:pt x="0" y="16210"/>
                </a:moveTo>
                <a:cubicBezTo>
                  <a:pt x="3419" y="835"/>
                  <a:pt x="11072" y="-4550"/>
                  <a:pt x="17092" y="4181"/>
                </a:cubicBezTo>
                <a:cubicBezTo>
                  <a:pt x="18733" y="6560"/>
                  <a:pt x="20142" y="9855"/>
                  <a:pt x="21215" y="13819"/>
                </a:cubicBezTo>
                <a:lnTo>
                  <a:pt x="21600" y="13261"/>
                </a:lnTo>
                <a:lnTo>
                  <a:pt x="21513" y="16630"/>
                </a:lnTo>
                <a:lnTo>
                  <a:pt x="20248" y="15221"/>
                </a:lnTo>
                <a:lnTo>
                  <a:pt x="20633" y="14663"/>
                </a:lnTo>
                <a:cubicBezTo>
                  <a:pt x="16879" y="938"/>
                  <a:pt x="9479" y="-2418"/>
                  <a:pt x="4105" y="7168"/>
                </a:cubicBezTo>
                <a:cubicBezTo>
                  <a:pt x="2656" y="9751"/>
                  <a:pt x="1452" y="13127"/>
                  <a:pt x="579" y="1705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Shape 1749"/>
          <p:cNvSpPr/>
          <p:nvPr/>
        </p:nvSpPr>
        <p:spPr>
          <a:xfrm rot="12794463">
            <a:off x="1829845" y="4468967"/>
            <a:ext cx="1108848" cy="3427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050" extrusionOk="0">
                <a:moveTo>
                  <a:pt x="0" y="16210"/>
                </a:moveTo>
                <a:cubicBezTo>
                  <a:pt x="3419" y="835"/>
                  <a:pt x="11072" y="-4550"/>
                  <a:pt x="17092" y="4181"/>
                </a:cubicBezTo>
                <a:cubicBezTo>
                  <a:pt x="18733" y="6560"/>
                  <a:pt x="20142" y="9855"/>
                  <a:pt x="21215" y="13819"/>
                </a:cubicBezTo>
                <a:lnTo>
                  <a:pt x="21600" y="13261"/>
                </a:lnTo>
                <a:lnTo>
                  <a:pt x="21513" y="16630"/>
                </a:lnTo>
                <a:lnTo>
                  <a:pt x="20248" y="15221"/>
                </a:lnTo>
                <a:lnTo>
                  <a:pt x="20633" y="14663"/>
                </a:lnTo>
                <a:cubicBezTo>
                  <a:pt x="16879" y="938"/>
                  <a:pt x="9479" y="-2418"/>
                  <a:pt x="4105" y="7168"/>
                </a:cubicBezTo>
                <a:cubicBezTo>
                  <a:pt x="2656" y="9751"/>
                  <a:pt x="1452" y="13127"/>
                  <a:pt x="579" y="1705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790439" y="3137487"/>
            <a:ext cx="972348" cy="972347"/>
            <a:chOff x="1072256" y="2492673"/>
            <a:chExt cx="1061660" cy="1061659"/>
          </a:xfrm>
        </p:grpSpPr>
        <p:sp>
          <p:nvSpPr>
            <p:cNvPr id="13" name="Shape 1729"/>
            <p:cNvSpPr/>
            <p:nvPr/>
          </p:nvSpPr>
          <p:spPr>
            <a:xfrm>
              <a:off x="1072256" y="2492673"/>
              <a:ext cx="1061660" cy="1061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23263" tIns="23263" rIns="23263" bIns="23263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Shape 1750"/>
            <p:cNvSpPr/>
            <p:nvPr/>
          </p:nvSpPr>
          <p:spPr>
            <a:xfrm>
              <a:off x="1390151" y="2822318"/>
              <a:ext cx="415919" cy="398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13" y="16137"/>
                  </a:moveTo>
                  <a:cubicBezTo>
                    <a:pt x="14080" y="15059"/>
                    <a:pt x="13176" y="14150"/>
                    <a:pt x="13176" y="12203"/>
                  </a:cubicBezTo>
                  <a:cubicBezTo>
                    <a:pt x="13176" y="11034"/>
                    <a:pt x="14040" y="11415"/>
                    <a:pt x="14419" y="9274"/>
                  </a:cubicBezTo>
                  <a:cubicBezTo>
                    <a:pt x="14577" y="8387"/>
                    <a:pt x="15341" y="9261"/>
                    <a:pt x="15487" y="7233"/>
                  </a:cubicBezTo>
                  <a:cubicBezTo>
                    <a:pt x="15487" y="6425"/>
                    <a:pt x="15071" y="6224"/>
                    <a:pt x="15071" y="6224"/>
                  </a:cubicBezTo>
                  <a:cubicBezTo>
                    <a:pt x="15071" y="6224"/>
                    <a:pt x="15283" y="5028"/>
                    <a:pt x="15366" y="4109"/>
                  </a:cubicBezTo>
                  <a:cubicBezTo>
                    <a:pt x="15468" y="2962"/>
                    <a:pt x="14731" y="0"/>
                    <a:pt x="10800" y="0"/>
                  </a:cubicBezTo>
                  <a:cubicBezTo>
                    <a:pt x="6869" y="0"/>
                    <a:pt x="6131" y="2962"/>
                    <a:pt x="6234" y="4109"/>
                  </a:cubicBezTo>
                  <a:cubicBezTo>
                    <a:pt x="6317" y="5028"/>
                    <a:pt x="6529" y="6224"/>
                    <a:pt x="6529" y="6224"/>
                  </a:cubicBezTo>
                  <a:cubicBezTo>
                    <a:pt x="6529" y="6224"/>
                    <a:pt x="6113" y="6425"/>
                    <a:pt x="6113" y="7233"/>
                  </a:cubicBezTo>
                  <a:cubicBezTo>
                    <a:pt x="6258" y="9261"/>
                    <a:pt x="7022" y="8387"/>
                    <a:pt x="7179" y="9274"/>
                  </a:cubicBezTo>
                  <a:cubicBezTo>
                    <a:pt x="7560" y="11415"/>
                    <a:pt x="8424" y="11034"/>
                    <a:pt x="8424" y="12203"/>
                  </a:cubicBezTo>
                  <a:cubicBezTo>
                    <a:pt x="8424" y="14150"/>
                    <a:pt x="7520" y="15059"/>
                    <a:pt x="4687" y="16137"/>
                  </a:cubicBezTo>
                  <a:cubicBezTo>
                    <a:pt x="1846" y="17219"/>
                    <a:pt x="0" y="18321"/>
                    <a:pt x="0" y="19073"/>
                  </a:cubicBezTo>
                  <a:cubicBezTo>
                    <a:pt x="0" y="19825"/>
                    <a:pt x="0" y="21600"/>
                    <a:pt x="0" y="21600"/>
                  </a:cubicBezTo>
                  <a:lnTo>
                    <a:pt x="10800" y="21600"/>
                  </a:lnTo>
                  <a:lnTo>
                    <a:pt x="21600" y="21600"/>
                  </a:lnTo>
                  <a:cubicBezTo>
                    <a:pt x="21600" y="21600"/>
                    <a:pt x="21600" y="19825"/>
                    <a:pt x="21600" y="19073"/>
                  </a:cubicBezTo>
                  <a:cubicBezTo>
                    <a:pt x="21600" y="18321"/>
                    <a:pt x="19754" y="17219"/>
                    <a:pt x="16913" y="16137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528447" y="3137487"/>
            <a:ext cx="972347" cy="972347"/>
            <a:chOff x="4061755" y="2492673"/>
            <a:chExt cx="1061659" cy="1061659"/>
          </a:xfrm>
        </p:grpSpPr>
        <p:sp>
          <p:nvSpPr>
            <p:cNvPr id="11" name="Shape 1727"/>
            <p:cNvSpPr/>
            <p:nvPr/>
          </p:nvSpPr>
          <p:spPr>
            <a:xfrm>
              <a:off x="4061755" y="2492673"/>
              <a:ext cx="1061659" cy="1061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23263" tIns="23263" rIns="23263" bIns="23263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Shape 1751"/>
            <p:cNvSpPr/>
            <p:nvPr/>
          </p:nvSpPr>
          <p:spPr>
            <a:xfrm>
              <a:off x="4396967" y="2817846"/>
              <a:ext cx="398216" cy="398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320" extrusionOk="0">
                  <a:moveTo>
                    <a:pt x="6122" y="19157"/>
                  </a:moveTo>
                  <a:lnTo>
                    <a:pt x="3902" y="19634"/>
                  </a:lnTo>
                  <a:cubicBezTo>
                    <a:pt x="3688" y="19233"/>
                    <a:pt x="3431" y="18833"/>
                    <a:pt x="2957" y="18361"/>
                  </a:cubicBezTo>
                  <a:cubicBezTo>
                    <a:pt x="2486" y="17889"/>
                    <a:pt x="2085" y="17631"/>
                    <a:pt x="1685" y="17417"/>
                  </a:cubicBezTo>
                  <a:lnTo>
                    <a:pt x="2162" y="15198"/>
                  </a:lnTo>
                  <a:lnTo>
                    <a:pt x="2804" y="14556"/>
                  </a:lnTo>
                  <a:cubicBezTo>
                    <a:pt x="2804" y="14556"/>
                    <a:pt x="4012" y="14580"/>
                    <a:pt x="5374" y="15944"/>
                  </a:cubicBezTo>
                  <a:cubicBezTo>
                    <a:pt x="6737" y="17307"/>
                    <a:pt x="6762" y="18516"/>
                    <a:pt x="6762" y="18516"/>
                  </a:cubicBezTo>
                  <a:cubicBezTo>
                    <a:pt x="6762" y="18516"/>
                    <a:pt x="6122" y="19157"/>
                    <a:pt x="6122" y="19157"/>
                  </a:cubicBezTo>
                  <a:close/>
                  <a:moveTo>
                    <a:pt x="19625" y="1692"/>
                  </a:moveTo>
                  <a:cubicBezTo>
                    <a:pt x="17654" y="-280"/>
                    <a:pt x="16174" y="15"/>
                    <a:pt x="16174" y="15"/>
                  </a:cubicBezTo>
                  <a:lnTo>
                    <a:pt x="9270" y="6920"/>
                  </a:lnTo>
                  <a:lnTo>
                    <a:pt x="1379" y="14810"/>
                  </a:lnTo>
                  <a:lnTo>
                    <a:pt x="0" y="21320"/>
                  </a:lnTo>
                  <a:lnTo>
                    <a:pt x="6508" y="19939"/>
                  </a:lnTo>
                  <a:lnTo>
                    <a:pt x="14399" y="12048"/>
                  </a:lnTo>
                  <a:lnTo>
                    <a:pt x="21302" y="5145"/>
                  </a:lnTo>
                  <a:cubicBezTo>
                    <a:pt x="21302" y="5145"/>
                    <a:pt x="21600" y="3665"/>
                    <a:pt x="19625" y="1692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020336" y="4348831"/>
            <a:ext cx="972348" cy="972347"/>
            <a:chOff x="10058085" y="3811668"/>
            <a:chExt cx="1061660" cy="1061659"/>
          </a:xfrm>
        </p:grpSpPr>
        <p:sp>
          <p:nvSpPr>
            <p:cNvPr id="21" name="Shape 1737"/>
            <p:cNvSpPr/>
            <p:nvPr/>
          </p:nvSpPr>
          <p:spPr>
            <a:xfrm>
              <a:off x="10058085" y="3811668"/>
              <a:ext cx="1061660" cy="1061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23263" tIns="23263" rIns="23263" bIns="23263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Shape 1753"/>
            <p:cNvSpPr/>
            <p:nvPr/>
          </p:nvSpPr>
          <p:spPr>
            <a:xfrm>
              <a:off x="10363316" y="4111638"/>
              <a:ext cx="451197" cy="461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1" h="20433" extrusionOk="0">
                  <a:moveTo>
                    <a:pt x="14102" y="6331"/>
                  </a:moveTo>
                  <a:cubicBezTo>
                    <a:pt x="13391" y="5619"/>
                    <a:pt x="13391" y="4469"/>
                    <a:pt x="14102" y="3759"/>
                  </a:cubicBezTo>
                  <a:cubicBezTo>
                    <a:pt x="14812" y="3049"/>
                    <a:pt x="15965" y="3049"/>
                    <a:pt x="16674" y="3759"/>
                  </a:cubicBezTo>
                  <a:cubicBezTo>
                    <a:pt x="17385" y="4469"/>
                    <a:pt x="17385" y="5619"/>
                    <a:pt x="16674" y="6331"/>
                  </a:cubicBezTo>
                  <a:cubicBezTo>
                    <a:pt x="15965" y="7041"/>
                    <a:pt x="14812" y="7041"/>
                    <a:pt x="14102" y="6331"/>
                  </a:cubicBezTo>
                  <a:close/>
                  <a:moveTo>
                    <a:pt x="12904" y="13199"/>
                  </a:moveTo>
                  <a:cubicBezTo>
                    <a:pt x="12904" y="13199"/>
                    <a:pt x="21289" y="7286"/>
                    <a:pt x="20359" y="518"/>
                  </a:cubicBezTo>
                  <a:cubicBezTo>
                    <a:pt x="20339" y="369"/>
                    <a:pt x="20289" y="271"/>
                    <a:pt x="20226" y="206"/>
                  </a:cubicBezTo>
                  <a:cubicBezTo>
                    <a:pt x="20162" y="145"/>
                    <a:pt x="20065" y="93"/>
                    <a:pt x="19914" y="72"/>
                  </a:cubicBezTo>
                  <a:cubicBezTo>
                    <a:pt x="13147" y="-856"/>
                    <a:pt x="7233" y="7529"/>
                    <a:pt x="7233" y="7529"/>
                  </a:cubicBezTo>
                  <a:cubicBezTo>
                    <a:pt x="2104" y="6928"/>
                    <a:pt x="2478" y="7929"/>
                    <a:pt x="137" y="13421"/>
                  </a:cubicBezTo>
                  <a:cubicBezTo>
                    <a:pt x="-311" y="14470"/>
                    <a:pt x="416" y="14829"/>
                    <a:pt x="1211" y="14536"/>
                  </a:cubicBezTo>
                  <a:cubicBezTo>
                    <a:pt x="2006" y="14242"/>
                    <a:pt x="3764" y="13593"/>
                    <a:pt x="3764" y="13593"/>
                  </a:cubicBezTo>
                  <a:lnTo>
                    <a:pt x="6840" y="16669"/>
                  </a:lnTo>
                  <a:cubicBezTo>
                    <a:pt x="6840" y="16669"/>
                    <a:pt x="6192" y="18426"/>
                    <a:pt x="5897" y="19222"/>
                  </a:cubicBezTo>
                  <a:cubicBezTo>
                    <a:pt x="5604" y="20018"/>
                    <a:pt x="5963" y="20744"/>
                    <a:pt x="7012" y="20297"/>
                  </a:cubicBezTo>
                  <a:cubicBezTo>
                    <a:pt x="12505" y="17955"/>
                    <a:pt x="13504" y="18328"/>
                    <a:pt x="12904" y="13199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305207" y="4348831"/>
            <a:ext cx="972348" cy="972347"/>
            <a:chOff x="7093566" y="3811668"/>
            <a:chExt cx="1061660" cy="1061659"/>
          </a:xfrm>
        </p:grpSpPr>
        <p:sp>
          <p:nvSpPr>
            <p:cNvPr id="22" name="Shape 1738"/>
            <p:cNvSpPr/>
            <p:nvPr/>
          </p:nvSpPr>
          <p:spPr>
            <a:xfrm>
              <a:off x="7093566" y="3811668"/>
              <a:ext cx="1061660" cy="1061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lIns="23263" tIns="23263" rIns="23263" bIns="23263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Shape 1754"/>
            <p:cNvSpPr/>
            <p:nvPr/>
          </p:nvSpPr>
          <p:spPr>
            <a:xfrm>
              <a:off x="7386751" y="4108303"/>
              <a:ext cx="492480" cy="461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3" h="21440" extrusionOk="0">
                  <a:moveTo>
                    <a:pt x="20097" y="14373"/>
                  </a:moveTo>
                  <a:lnTo>
                    <a:pt x="15990" y="12571"/>
                  </a:lnTo>
                  <a:lnTo>
                    <a:pt x="16463" y="14008"/>
                  </a:lnTo>
                  <a:cubicBezTo>
                    <a:pt x="16439" y="15532"/>
                    <a:pt x="13726" y="16745"/>
                    <a:pt x="10496" y="16745"/>
                  </a:cubicBezTo>
                  <a:cubicBezTo>
                    <a:pt x="7268" y="16745"/>
                    <a:pt x="4553" y="15532"/>
                    <a:pt x="4529" y="14008"/>
                  </a:cubicBezTo>
                  <a:lnTo>
                    <a:pt x="5002" y="12571"/>
                  </a:lnTo>
                  <a:lnTo>
                    <a:pt x="895" y="14373"/>
                  </a:lnTo>
                  <a:cubicBezTo>
                    <a:pt x="-255" y="14878"/>
                    <a:pt x="-304" y="15814"/>
                    <a:pt x="789" y="16451"/>
                  </a:cubicBezTo>
                  <a:lnTo>
                    <a:pt x="8511" y="20962"/>
                  </a:lnTo>
                  <a:cubicBezTo>
                    <a:pt x="9602" y="21600"/>
                    <a:pt x="11390" y="21600"/>
                    <a:pt x="12481" y="20962"/>
                  </a:cubicBezTo>
                  <a:lnTo>
                    <a:pt x="20205" y="16451"/>
                  </a:lnTo>
                  <a:cubicBezTo>
                    <a:pt x="21296" y="15814"/>
                    <a:pt x="21247" y="14878"/>
                    <a:pt x="20097" y="14373"/>
                  </a:cubicBezTo>
                  <a:close/>
                  <a:moveTo>
                    <a:pt x="10496" y="5209"/>
                  </a:moveTo>
                  <a:cubicBezTo>
                    <a:pt x="11724" y="5209"/>
                    <a:pt x="12866" y="4796"/>
                    <a:pt x="13199" y="4152"/>
                  </a:cubicBezTo>
                  <a:cubicBezTo>
                    <a:pt x="12739" y="2744"/>
                    <a:pt x="12343" y="1535"/>
                    <a:pt x="12094" y="773"/>
                  </a:cubicBezTo>
                  <a:cubicBezTo>
                    <a:pt x="11927" y="264"/>
                    <a:pt x="11175" y="0"/>
                    <a:pt x="10496" y="0"/>
                  </a:cubicBezTo>
                  <a:cubicBezTo>
                    <a:pt x="9817" y="0"/>
                    <a:pt x="9065" y="264"/>
                    <a:pt x="8898" y="773"/>
                  </a:cubicBezTo>
                  <a:cubicBezTo>
                    <a:pt x="8649" y="1535"/>
                    <a:pt x="8253" y="2744"/>
                    <a:pt x="7792" y="4152"/>
                  </a:cubicBezTo>
                  <a:cubicBezTo>
                    <a:pt x="8126" y="4796"/>
                    <a:pt x="9268" y="5209"/>
                    <a:pt x="10496" y="5209"/>
                  </a:cubicBezTo>
                  <a:close/>
                  <a:moveTo>
                    <a:pt x="10496" y="13197"/>
                  </a:moveTo>
                  <a:cubicBezTo>
                    <a:pt x="13109" y="13197"/>
                    <a:pt x="15296" y="12229"/>
                    <a:pt x="15429" y="10966"/>
                  </a:cubicBezTo>
                  <a:cubicBezTo>
                    <a:pt x="15041" y="9779"/>
                    <a:pt x="14617" y="8484"/>
                    <a:pt x="14201" y="7211"/>
                  </a:cubicBezTo>
                  <a:cubicBezTo>
                    <a:pt x="13911" y="8118"/>
                    <a:pt x="12316" y="8759"/>
                    <a:pt x="10496" y="8759"/>
                  </a:cubicBezTo>
                  <a:cubicBezTo>
                    <a:pt x="8678" y="8759"/>
                    <a:pt x="7081" y="8118"/>
                    <a:pt x="6791" y="7211"/>
                  </a:cubicBezTo>
                  <a:cubicBezTo>
                    <a:pt x="6375" y="8484"/>
                    <a:pt x="5951" y="9779"/>
                    <a:pt x="5563" y="10966"/>
                  </a:cubicBezTo>
                  <a:cubicBezTo>
                    <a:pt x="5696" y="12229"/>
                    <a:pt x="7883" y="13197"/>
                    <a:pt x="10496" y="13197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2799157" y="3494203"/>
            <a:ext cx="1211263" cy="25853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  <a:sym typeface="Arial" panose="020B0604020202020204" pitchFamily="34" charset="0"/>
              </a:rPr>
              <a:t>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+mn-ea"/>
              <a:ea typeface="+mn-ea"/>
              <a:sym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2359291" y="2503488"/>
            <a:ext cx="1663700" cy="57733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0" indent="0" algn="just" defTabSz="914400" fontAlgn="base">
              <a:lnSpc>
                <a:spcPct val="120000"/>
              </a:lnSpc>
              <a:spcAft>
                <a:spcPct val="0"/>
              </a:spcAft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40" name="Text Placeholder 3"/>
          <p:cNvSpPr txBox="1">
            <a:spLocks/>
          </p:cNvSpPr>
          <p:nvPr/>
        </p:nvSpPr>
        <p:spPr>
          <a:xfrm>
            <a:off x="5603864" y="3505357"/>
            <a:ext cx="1212295" cy="23660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+mn-ea"/>
                <a:sym typeface="Arial" panose="020B0604020202020204" pitchFamily="34" charset="0"/>
              </a:rPr>
              <a:t>文字内容</a:t>
            </a:r>
            <a:endParaRPr lang="id-ID" altLang="zh-CN" sz="1400" dirty="0">
              <a:solidFill>
                <a:schemeClr val="bg1">
                  <a:lumMod val="6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41" name="Text Placeholder 3"/>
          <p:cNvSpPr txBox="1">
            <a:spLocks/>
          </p:cNvSpPr>
          <p:nvPr/>
        </p:nvSpPr>
        <p:spPr>
          <a:xfrm>
            <a:off x="8398237" y="3505357"/>
            <a:ext cx="1212295" cy="23660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+mn-ea"/>
                <a:sym typeface="Arial" panose="020B0604020202020204" pitchFamily="34" charset="0"/>
              </a:rPr>
              <a:t>文字内容</a:t>
            </a:r>
            <a:endParaRPr lang="id-ID" altLang="zh-CN" sz="1400" dirty="0">
              <a:solidFill>
                <a:schemeClr val="bg1">
                  <a:lumMod val="6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42" name="Text Placeholder 3"/>
          <p:cNvSpPr txBox="1">
            <a:spLocks/>
          </p:cNvSpPr>
          <p:nvPr/>
        </p:nvSpPr>
        <p:spPr>
          <a:xfrm>
            <a:off x="8815187" y="4716703"/>
            <a:ext cx="1212295" cy="23660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+mn-ea"/>
                <a:sym typeface="Arial" panose="020B0604020202020204" pitchFamily="34" charset="0"/>
              </a:rPr>
              <a:t>文字内容</a:t>
            </a:r>
            <a:endParaRPr lang="id-ID" altLang="zh-CN" sz="1400" dirty="0">
              <a:solidFill>
                <a:schemeClr val="bg1">
                  <a:lumMod val="6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43" name="Text Placeholder 3"/>
          <p:cNvSpPr txBox="1">
            <a:spLocks/>
          </p:cNvSpPr>
          <p:nvPr/>
        </p:nvSpPr>
        <p:spPr>
          <a:xfrm>
            <a:off x="6104342" y="4716703"/>
            <a:ext cx="1212295" cy="23660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+mn-ea"/>
                <a:sym typeface="Arial" panose="020B0604020202020204" pitchFamily="34" charset="0"/>
              </a:rPr>
              <a:t>文字内容</a:t>
            </a:r>
            <a:endParaRPr lang="id-ID" altLang="zh-CN" sz="1400" dirty="0">
              <a:solidFill>
                <a:schemeClr val="bg1">
                  <a:lumMod val="6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44" name="Text Placeholder 3"/>
          <p:cNvSpPr txBox="1">
            <a:spLocks/>
          </p:cNvSpPr>
          <p:nvPr/>
        </p:nvSpPr>
        <p:spPr>
          <a:xfrm>
            <a:off x="3342547" y="4716703"/>
            <a:ext cx="1212295" cy="23660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+mn-ea"/>
                <a:sym typeface="Arial" panose="020B0604020202020204" pitchFamily="34" charset="0"/>
              </a:rPr>
              <a:t>文字内容</a:t>
            </a:r>
            <a:endParaRPr lang="id-ID" altLang="zh-CN" sz="1400" dirty="0">
              <a:solidFill>
                <a:schemeClr val="bg1">
                  <a:lumMod val="6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47" name="Text Placeholder 4"/>
          <p:cNvSpPr txBox="1">
            <a:spLocks/>
          </p:cNvSpPr>
          <p:nvPr/>
        </p:nvSpPr>
        <p:spPr>
          <a:xfrm>
            <a:off x="4489438" y="2502790"/>
            <a:ext cx="1664786" cy="57733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 Placeholder 4"/>
          <p:cNvSpPr txBox="1">
            <a:spLocks/>
          </p:cNvSpPr>
          <p:nvPr/>
        </p:nvSpPr>
        <p:spPr>
          <a:xfrm>
            <a:off x="7305207" y="2502790"/>
            <a:ext cx="1664786" cy="57733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 Placeholder 4"/>
          <p:cNvSpPr txBox="1">
            <a:spLocks/>
          </p:cNvSpPr>
          <p:nvPr/>
        </p:nvSpPr>
        <p:spPr>
          <a:xfrm>
            <a:off x="4103838" y="5429539"/>
            <a:ext cx="1664786" cy="57733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Text Placeholder 4"/>
          <p:cNvSpPr txBox="1">
            <a:spLocks/>
          </p:cNvSpPr>
          <p:nvPr/>
        </p:nvSpPr>
        <p:spPr>
          <a:xfrm>
            <a:off x="6858787" y="5427698"/>
            <a:ext cx="1664786" cy="57733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 Placeholder 4"/>
          <p:cNvSpPr txBox="1">
            <a:spLocks/>
          </p:cNvSpPr>
          <p:nvPr/>
        </p:nvSpPr>
        <p:spPr>
          <a:xfrm>
            <a:off x="9574768" y="5435165"/>
            <a:ext cx="1664786" cy="57733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Shape 1752"/>
          <p:cNvSpPr/>
          <p:nvPr/>
        </p:nvSpPr>
        <p:spPr>
          <a:xfrm>
            <a:off x="7587816" y="3412222"/>
            <a:ext cx="422877" cy="4228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5" h="21474" extrusionOk="0">
                <a:moveTo>
                  <a:pt x="2578" y="8409"/>
                </a:moveTo>
                <a:cubicBezTo>
                  <a:pt x="2578" y="5193"/>
                  <a:pt x="5174" y="2587"/>
                  <a:pt x="8376" y="2587"/>
                </a:cubicBezTo>
                <a:cubicBezTo>
                  <a:pt x="11580" y="2587"/>
                  <a:pt x="14435" y="5451"/>
                  <a:pt x="14435" y="8666"/>
                </a:cubicBezTo>
                <a:cubicBezTo>
                  <a:pt x="14435" y="11882"/>
                  <a:pt x="11838" y="14488"/>
                  <a:pt x="8635" y="14488"/>
                </a:cubicBezTo>
                <a:cubicBezTo>
                  <a:pt x="5431" y="14488"/>
                  <a:pt x="2578" y="11624"/>
                  <a:pt x="2578" y="8409"/>
                </a:cubicBezTo>
                <a:close/>
                <a:moveTo>
                  <a:pt x="20914" y="18167"/>
                </a:moveTo>
                <a:lnTo>
                  <a:pt x="15797" y="13032"/>
                </a:lnTo>
                <a:cubicBezTo>
                  <a:pt x="16568" y="11759"/>
                  <a:pt x="17013" y="10265"/>
                  <a:pt x="17013" y="8666"/>
                </a:cubicBezTo>
                <a:cubicBezTo>
                  <a:pt x="17013" y="4023"/>
                  <a:pt x="13004" y="0"/>
                  <a:pt x="8376" y="0"/>
                </a:cubicBezTo>
                <a:cubicBezTo>
                  <a:pt x="3750" y="0"/>
                  <a:pt x="0" y="3765"/>
                  <a:pt x="0" y="8409"/>
                </a:cubicBezTo>
                <a:cubicBezTo>
                  <a:pt x="0" y="13052"/>
                  <a:pt x="4008" y="17075"/>
                  <a:pt x="8635" y="17075"/>
                </a:cubicBezTo>
                <a:cubicBezTo>
                  <a:pt x="10173" y="17075"/>
                  <a:pt x="11614" y="16657"/>
                  <a:pt x="12852" y="15931"/>
                </a:cubicBezTo>
                <a:lnTo>
                  <a:pt x="17996" y="21094"/>
                </a:lnTo>
                <a:cubicBezTo>
                  <a:pt x="18500" y="21600"/>
                  <a:pt x="19317" y="21600"/>
                  <a:pt x="19819" y="21094"/>
                </a:cubicBezTo>
                <a:lnTo>
                  <a:pt x="21096" y="19815"/>
                </a:lnTo>
                <a:cubicBezTo>
                  <a:pt x="21600" y="19309"/>
                  <a:pt x="21417" y="18672"/>
                  <a:pt x="20914" y="18167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Shape 1755"/>
          <p:cNvSpPr/>
          <p:nvPr/>
        </p:nvSpPr>
        <p:spPr>
          <a:xfrm>
            <a:off x="4835459" y="4670819"/>
            <a:ext cx="364716" cy="3283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2" y="0"/>
                </a:moveTo>
                <a:cubicBezTo>
                  <a:pt x="9030" y="0"/>
                  <a:pt x="7856" y="707"/>
                  <a:pt x="7120" y="1087"/>
                </a:cubicBezTo>
                <a:lnTo>
                  <a:pt x="7120" y="3594"/>
                </a:lnTo>
                <a:lnTo>
                  <a:pt x="4741" y="3594"/>
                </a:lnTo>
                <a:lnTo>
                  <a:pt x="4741" y="21600"/>
                </a:lnTo>
                <a:lnTo>
                  <a:pt x="16843" y="21600"/>
                </a:lnTo>
                <a:lnTo>
                  <a:pt x="16843" y="3594"/>
                </a:lnTo>
                <a:lnTo>
                  <a:pt x="14465" y="3594"/>
                </a:lnTo>
                <a:cubicBezTo>
                  <a:pt x="14465" y="3594"/>
                  <a:pt x="14465" y="1087"/>
                  <a:pt x="14465" y="1087"/>
                </a:cubicBezTo>
                <a:cubicBezTo>
                  <a:pt x="13730" y="707"/>
                  <a:pt x="12555" y="0"/>
                  <a:pt x="10792" y="0"/>
                </a:cubicBezTo>
                <a:close/>
                <a:moveTo>
                  <a:pt x="2152" y="3611"/>
                </a:moveTo>
                <a:cubicBezTo>
                  <a:pt x="965" y="3611"/>
                  <a:pt x="0" y="4682"/>
                  <a:pt x="0" y="6002"/>
                </a:cubicBezTo>
                <a:lnTo>
                  <a:pt x="0" y="19209"/>
                </a:lnTo>
                <a:cubicBezTo>
                  <a:pt x="0" y="20528"/>
                  <a:pt x="965" y="21600"/>
                  <a:pt x="2152" y="21600"/>
                </a:cubicBezTo>
                <a:lnTo>
                  <a:pt x="3236" y="21600"/>
                </a:lnTo>
                <a:lnTo>
                  <a:pt x="3236" y="3611"/>
                </a:lnTo>
                <a:lnTo>
                  <a:pt x="2152" y="3611"/>
                </a:lnTo>
                <a:close/>
                <a:moveTo>
                  <a:pt x="18364" y="3611"/>
                </a:moveTo>
                <a:lnTo>
                  <a:pt x="18364" y="21600"/>
                </a:lnTo>
                <a:lnTo>
                  <a:pt x="19448" y="21600"/>
                </a:lnTo>
                <a:cubicBezTo>
                  <a:pt x="20635" y="21600"/>
                  <a:pt x="21600" y="20528"/>
                  <a:pt x="21600" y="19209"/>
                </a:cubicBezTo>
                <a:lnTo>
                  <a:pt x="21600" y="6002"/>
                </a:lnTo>
                <a:cubicBezTo>
                  <a:pt x="21600" y="4682"/>
                  <a:pt x="20635" y="3611"/>
                  <a:pt x="19448" y="3611"/>
                </a:cubicBezTo>
                <a:lnTo>
                  <a:pt x="18364" y="3611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98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1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14" grpId="0" animBg="1"/>
      <p:bldP spid="25" grpId="0" animBg="1"/>
      <p:bldP spid="32" grpId="0" animBg="1"/>
      <p:bldP spid="33" grpId="0" animBg="1"/>
      <p:bldP spid="4" grpId="0" build="p"/>
      <p:bldP spid="5" grpId="0" build="p"/>
      <p:bldP spid="40" grpId="0"/>
      <p:bldP spid="41" grpId="0"/>
      <p:bldP spid="42" grpId="0"/>
      <p:bldP spid="43" grpId="0"/>
      <p:bldP spid="44" grpId="0"/>
      <p:bldP spid="47" grpId="0"/>
      <p:bldP spid="48" grpId="0"/>
      <p:bldP spid="49" grpId="0"/>
      <p:bldP spid="50" grpId="0"/>
      <p:bldP spid="51" grpId="0"/>
      <p:bldP spid="36" grpId="0" animBg="1"/>
      <p:bldP spid="3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865522" cy="7232650"/>
          </a:xfrm>
          <a:prstGeom prst="rect">
            <a:avLst/>
          </a:prstGeom>
          <a:blipFill dpi="0"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259"/>
          <p:cNvSpPr>
            <a:spLocks noChangeArrowheads="1"/>
          </p:cNvSpPr>
          <p:nvPr/>
        </p:nvSpPr>
        <p:spPr bwMode="auto">
          <a:xfrm>
            <a:off x="3909095" y="1043087"/>
            <a:ext cx="424847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感谢聆听，批评指导</a:t>
            </a: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3909095" y="1467520"/>
            <a:ext cx="6768752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8800" b="1" cap="all" dirty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zh-CN" altLang="en-US" sz="88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3909095" y="3605710"/>
            <a:ext cx="1750862" cy="2881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 lIns="0" tIns="35998" rIns="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1400" dirty="0">
                <a:cs typeface="Arial" panose="020B0604020202020204" pitchFamily="34" charset="0"/>
              </a:rPr>
              <a:t>汇报</a:t>
            </a:r>
            <a:r>
              <a:rPr lang="en-US" altLang="zh-CN" sz="1400" dirty="0">
                <a:cs typeface="Arial" panose="020B0604020202020204" pitchFamily="34" charset="0"/>
              </a:rPr>
              <a:t>:</a:t>
            </a:r>
            <a:r>
              <a:rPr lang="zh-CN" altLang="en-US" sz="1400" dirty="0">
                <a:cs typeface="Arial" panose="020B0604020202020204" pitchFamily="34" charset="0"/>
              </a:rPr>
              <a:t>壹</a:t>
            </a:r>
            <a:r>
              <a:rPr lang="zh-CN" altLang="en-US" sz="1400" dirty="0" smtClean="0">
                <a:cs typeface="Arial" panose="020B0604020202020204" pitchFamily="34" charset="0"/>
              </a:rPr>
              <a:t>德</a:t>
            </a:r>
            <a:endParaRPr lang="zh-CN" altLang="en-US" sz="1400" dirty="0">
              <a:cs typeface="Arial" panose="020B0604020202020204" pitchFamily="34" charset="0"/>
            </a:endParaRPr>
          </a:p>
        </p:txBody>
      </p:sp>
      <p:sp>
        <p:nvSpPr>
          <p:cNvPr id="16" name="矩形 259"/>
          <p:cNvSpPr>
            <a:spLocks noChangeArrowheads="1"/>
          </p:cNvSpPr>
          <p:nvPr/>
        </p:nvSpPr>
        <p:spPr bwMode="auto">
          <a:xfrm>
            <a:off x="6064448" y="3605562"/>
            <a:ext cx="2755956" cy="2881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 lIns="0" tIns="35998" rIns="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400" dirty="0" smtClean="0">
                <a:cs typeface="Arial" panose="020B0604020202020204" pitchFamily="34" charset="0"/>
              </a:rPr>
              <a:t>Report </a:t>
            </a:r>
            <a:r>
              <a:rPr lang="en-US" altLang="zh-CN" sz="1400" dirty="0">
                <a:cs typeface="Arial" panose="020B0604020202020204" pitchFamily="34" charset="0"/>
              </a:rPr>
              <a:t>Person: </a:t>
            </a:r>
            <a:r>
              <a:rPr lang="en-US" altLang="zh-CN" sz="1400" dirty="0" err="1" smtClean="0">
                <a:cs typeface="Arial" panose="020B0604020202020204" pitchFamily="34" charset="0"/>
              </a:rPr>
              <a:t>xxxxxxx</a:t>
            </a:r>
            <a:endParaRPr lang="zh-CN" altLang="en-US" sz="1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94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" grpId="1"/>
      <p:bldP spid="7" grpId="0"/>
      <p:bldP spid="7" grpId="1"/>
      <p:bldP spid="9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五边形 4"/>
          <p:cNvSpPr/>
          <p:nvPr/>
        </p:nvSpPr>
        <p:spPr>
          <a:xfrm flipH="1">
            <a:off x="2972991" y="1904285"/>
            <a:ext cx="9897455" cy="3424081"/>
          </a:xfrm>
          <a:prstGeom prst="homePlate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310510" y="3034626"/>
            <a:ext cx="1423472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96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zh-CN" altLang="en-US" sz="696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429376" y="3034626"/>
            <a:ext cx="3184408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</a:p>
        </p:txBody>
      </p:sp>
      <p:sp>
        <p:nvSpPr>
          <p:cNvPr id="22" name="TextBox 11"/>
          <p:cNvSpPr txBox="1"/>
          <p:nvPr/>
        </p:nvSpPr>
        <p:spPr>
          <a:xfrm>
            <a:off x="6475640" y="3627077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1"/>
          <p:cNvSpPr txBox="1"/>
          <p:nvPr/>
        </p:nvSpPr>
        <p:spPr>
          <a:xfrm>
            <a:off x="8188233" y="3627077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1"/>
          <p:cNvSpPr txBox="1"/>
          <p:nvPr/>
        </p:nvSpPr>
        <p:spPr>
          <a:xfrm>
            <a:off x="6475640" y="3899908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1"/>
          <p:cNvSpPr txBox="1"/>
          <p:nvPr/>
        </p:nvSpPr>
        <p:spPr>
          <a:xfrm>
            <a:off x="8188233" y="3899908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1" y="643336"/>
            <a:ext cx="2972991" cy="5945983"/>
          </a:xfrm>
          <a:custGeom>
            <a:avLst/>
            <a:gdLst>
              <a:gd name="connsiteX0" fmla="*/ 0 w 2972991"/>
              <a:gd name="connsiteY0" fmla="*/ 0 h 5945983"/>
              <a:gd name="connsiteX1" fmla="*/ 2972991 w 2972991"/>
              <a:gd name="connsiteY1" fmla="*/ 2972992 h 5945983"/>
              <a:gd name="connsiteX2" fmla="*/ 0 w 2972991"/>
              <a:gd name="connsiteY2" fmla="*/ 5945983 h 594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72991" h="5945983">
                <a:moveTo>
                  <a:pt x="0" y="0"/>
                </a:moveTo>
                <a:lnTo>
                  <a:pt x="2972991" y="2972992"/>
                </a:lnTo>
                <a:lnTo>
                  <a:pt x="0" y="59459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9308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accel="4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3" presetClass="entr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3" grpId="0"/>
          <p:bldP spid="21" grpId="0"/>
          <p:bldP spid="22" grpId="0"/>
          <p:bldP spid="23" grpId="0"/>
          <p:bldP spid="24" grpId="0"/>
          <p:bldP spid="25" grpId="0"/>
          <p:bldP spid="1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3" presetClass="entr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3" grpId="0"/>
          <p:bldP spid="21" grpId="0"/>
          <p:bldP spid="22" grpId="0"/>
          <p:bldP spid="23" grpId="0"/>
          <p:bldP spid="24" grpId="0"/>
          <p:bldP spid="25" grpId="0"/>
          <p:bldP spid="17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5"/>
          <p:cNvGrpSpPr/>
          <p:nvPr/>
        </p:nvGrpSpPr>
        <p:grpSpPr>
          <a:xfrm>
            <a:off x="802341" y="1658570"/>
            <a:ext cx="5380512" cy="2077492"/>
            <a:chOff x="785786" y="1428742"/>
            <a:chExt cx="3826352" cy="1477408"/>
          </a:xfrm>
        </p:grpSpPr>
        <p:sp>
          <p:nvSpPr>
            <p:cNvPr id="47" name="Oval 46"/>
            <p:cNvSpPr/>
            <p:nvPr/>
          </p:nvSpPr>
          <p:spPr>
            <a:xfrm>
              <a:off x="785786" y="1702231"/>
              <a:ext cx="1167534" cy="1167534"/>
            </a:xfrm>
            <a:prstGeom prst="ellipse">
              <a:avLst/>
            </a:prstGeom>
            <a:blipFill dpi="0" rotWithShape="1"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071670" y="2214560"/>
              <a:ext cx="2540468" cy="49246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请替换文字内容，添加相关标题，修改文字内容，也可以直接复制你的内容到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040370" y="1428742"/>
              <a:ext cx="674242" cy="14774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135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itchFamily="34" charset="0"/>
                  <a:sym typeface="Arial" panose="020B0604020202020204" pitchFamily="34" charset="0"/>
                </a:rPr>
                <a:t>“</a:t>
              </a:r>
              <a:endParaRPr lang="en-US" sz="135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Light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26"/>
          <p:cNvGrpSpPr/>
          <p:nvPr/>
        </p:nvGrpSpPr>
        <p:grpSpPr>
          <a:xfrm>
            <a:off x="6427775" y="1658569"/>
            <a:ext cx="6027206" cy="2410900"/>
            <a:chOff x="4500562" y="1285866"/>
            <a:chExt cx="4286248" cy="1714512"/>
          </a:xfrm>
        </p:grpSpPr>
        <p:sp>
          <p:nvSpPr>
            <p:cNvPr id="38" name="Rectangle 37"/>
            <p:cNvSpPr/>
            <p:nvPr/>
          </p:nvSpPr>
          <p:spPr>
            <a:xfrm>
              <a:off x="4500562" y="1285866"/>
              <a:ext cx="4286248" cy="17145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5" name="Group 49"/>
            <p:cNvGrpSpPr/>
            <p:nvPr/>
          </p:nvGrpSpPr>
          <p:grpSpPr>
            <a:xfrm>
              <a:off x="4786314" y="1285866"/>
              <a:ext cx="3826352" cy="1477409"/>
              <a:chOff x="785786" y="1428742"/>
              <a:chExt cx="3826352" cy="1477409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785786" y="1702231"/>
                <a:ext cx="1167534" cy="1167534"/>
              </a:xfrm>
              <a:prstGeom prst="ellipse">
                <a:avLst/>
              </a:prstGeom>
              <a:blipFill>
                <a:blip r:embed="rId4" cstate="print">
                  <a:grayscl/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2071670" y="2214560"/>
                <a:ext cx="2540468" cy="49246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点击请替换文字内容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</a:t>
                </a:r>
                <a:r>
                  <a:rPr lang="zh-CN" altLang="en-US" sz="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，添加相关标题，</a:t>
                </a:r>
                <a:r>
                  <a:rPr lang="zh-CN" altLang="en-US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修改文字内容，也可以直接复制你的内容到此。请替换文字内容</a:t>
                </a:r>
                <a:r>
                  <a:rPr lang="zh-CN" altLang="en-US" sz="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，添加相关标题，</a:t>
                </a:r>
                <a:r>
                  <a:rPr lang="zh-CN" altLang="en-US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修改文字内容，也可以直接复制你的内容到此</a:t>
                </a:r>
                <a:r>
                  <a:rPr lang="zh-CN" altLang="en-US" sz="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。</a:t>
                </a:r>
                <a:endPara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2040370" y="1428742"/>
                <a:ext cx="674242" cy="147740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sz="135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Open Sans" pitchFamily="34" charset="0"/>
                    <a:sym typeface="Arial" panose="020B0604020202020204" pitchFamily="34" charset="0"/>
                  </a:rPr>
                  <a:t>“</a:t>
                </a:r>
                <a:endParaRPr lang="en-US" sz="135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 Light" pitchFamily="34" charset="0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6" name="Group 25"/>
          <p:cNvGrpSpPr/>
          <p:nvPr/>
        </p:nvGrpSpPr>
        <p:grpSpPr>
          <a:xfrm>
            <a:off x="500979" y="4069470"/>
            <a:ext cx="5926796" cy="2410900"/>
            <a:chOff x="285720" y="3000378"/>
            <a:chExt cx="4214842" cy="1714512"/>
          </a:xfrm>
        </p:grpSpPr>
        <p:sp>
          <p:nvSpPr>
            <p:cNvPr id="54" name="Rectangle 53"/>
            <p:cNvSpPr/>
            <p:nvPr/>
          </p:nvSpPr>
          <p:spPr>
            <a:xfrm>
              <a:off x="285720" y="3000378"/>
              <a:ext cx="4214842" cy="17145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7" name="Group 54"/>
            <p:cNvGrpSpPr/>
            <p:nvPr/>
          </p:nvGrpSpPr>
          <p:grpSpPr>
            <a:xfrm>
              <a:off x="500034" y="3000378"/>
              <a:ext cx="3826352" cy="1477409"/>
              <a:chOff x="785786" y="1428742"/>
              <a:chExt cx="3826352" cy="1477409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785786" y="1702231"/>
                <a:ext cx="1167534" cy="1167534"/>
              </a:xfrm>
              <a:prstGeom prst="ellipse">
                <a:avLst/>
              </a:prstGeom>
              <a:blipFill>
                <a:blip r:embed="rId5" cstate="print">
                  <a:grayscl/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2071670" y="2214560"/>
                <a:ext cx="2540468" cy="49246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点击请替换文字内容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</a:t>
                </a:r>
                <a:r>
                  <a:rPr lang="zh-CN" altLang="en-US" sz="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，添加相关标题，</a:t>
                </a:r>
                <a:r>
                  <a:rPr lang="zh-CN" altLang="en-US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修改文字内容，也可以直接复制你的内容到此。请替换文字内容</a:t>
                </a:r>
                <a:r>
                  <a:rPr lang="zh-CN" altLang="en-US" sz="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，添加相关标题，</a:t>
                </a:r>
                <a:r>
                  <a:rPr lang="zh-CN" altLang="en-US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修改文字内容，也可以直接复制你的内容到此</a:t>
                </a:r>
                <a:r>
                  <a:rPr lang="zh-CN" altLang="en-US" sz="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。</a:t>
                </a:r>
                <a:endPara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2040370" y="1428742"/>
                <a:ext cx="674242" cy="147740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sz="135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Open Sans" pitchFamily="34" charset="0"/>
                    <a:sym typeface="Arial" panose="020B0604020202020204" pitchFamily="34" charset="0"/>
                  </a:rPr>
                  <a:t>“</a:t>
                </a:r>
                <a:endParaRPr lang="en-US" sz="135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 Light" pitchFamily="34" charset="0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8" name="Group 58"/>
          <p:cNvGrpSpPr/>
          <p:nvPr/>
        </p:nvGrpSpPr>
        <p:grpSpPr>
          <a:xfrm>
            <a:off x="6930046" y="4169923"/>
            <a:ext cx="5380512" cy="2077492"/>
            <a:chOff x="785786" y="1428742"/>
            <a:chExt cx="3826352" cy="1477409"/>
          </a:xfrm>
        </p:grpSpPr>
        <p:sp>
          <p:nvSpPr>
            <p:cNvPr id="60" name="Oval 59"/>
            <p:cNvSpPr/>
            <p:nvPr/>
          </p:nvSpPr>
          <p:spPr>
            <a:xfrm>
              <a:off x="785786" y="1702231"/>
              <a:ext cx="1167534" cy="1167534"/>
            </a:xfrm>
            <a:prstGeom prst="ellipse">
              <a:avLst/>
            </a:prstGeom>
            <a:blipFill>
              <a:blip r:embed="rId6" cstate="print">
                <a:grayscl/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071670" y="2214560"/>
              <a:ext cx="2540468" cy="49246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040370" y="1428742"/>
              <a:ext cx="674242" cy="147740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135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itchFamily="34" charset="0"/>
                  <a:sym typeface="Arial" panose="020B0604020202020204" pitchFamily="34" charset="0"/>
                </a:rPr>
                <a:t>“</a:t>
              </a:r>
              <a:endParaRPr lang="en-US" sz="135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Light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22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5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1663"/>
          <p:cNvSpPr/>
          <p:nvPr/>
        </p:nvSpPr>
        <p:spPr>
          <a:xfrm>
            <a:off x="10662641" y="3869244"/>
            <a:ext cx="2196109" cy="0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3" tIns="23263" rIns="23263" bIns="23263" anchor="ctr"/>
          <a:lstStyle/>
          <a:p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Shape 1664"/>
          <p:cNvSpPr/>
          <p:nvPr/>
        </p:nvSpPr>
        <p:spPr>
          <a:xfrm>
            <a:off x="2051446" y="3869243"/>
            <a:ext cx="1219946" cy="1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3" tIns="23263" rIns="23263" bIns="23263" anchor="ctr"/>
          <a:lstStyle/>
          <a:p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Shape 1660"/>
          <p:cNvSpPr/>
          <p:nvPr/>
        </p:nvSpPr>
        <p:spPr>
          <a:xfrm>
            <a:off x="3297106" y="3869243"/>
            <a:ext cx="2083847" cy="1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3" tIns="23263" rIns="23263" bIns="23263" anchor="ctr"/>
          <a:lstStyle/>
          <a:p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Shape 1661"/>
          <p:cNvSpPr/>
          <p:nvPr/>
        </p:nvSpPr>
        <p:spPr>
          <a:xfrm>
            <a:off x="5429424" y="3869243"/>
            <a:ext cx="2083847" cy="1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3" tIns="23263" rIns="23263" bIns="23263" anchor="ctr"/>
          <a:lstStyle/>
          <a:p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Shape 1662"/>
          <p:cNvSpPr/>
          <p:nvPr/>
        </p:nvSpPr>
        <p:spPr>
          <a:xfrm>
            <a:off x="7561742" y="3869243"/>
            <a:ext cx="2083847" cy="1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3" tIns="23263" rIns="23263" bIns="23263" anchor="ctr"/>
          <a:lstStyle/>
          <a:p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Shape 1663"/>
          <p:cNvSpPr/>
          <p:nvPr/>
        </p:nvSpPr>
        <p:spPr>
          <a:xfrm>
            <a:off x="9694061" y="3869243"/>
            <a:ext cx="1121031" cy="1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3" tIns="23263" rIns="23263" bIns="23263" anchor="ctr"/>
          <a:lstStyle/>
          <a:p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Shape 1664"/>
          <p:cNvSpPr/>
          <p:nvPr/>
        </p:nvSpPr>
        <p:spPr>
          <a:xfrm>
            <a:off x="-43581" y="3874398"/>
            <a:ext cx="2048357" cy="0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3" tIns="23263" rIns="23263" bIns="23263" anchor="ctr"/>
          <a:lstStyle/>
          <a:p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Shape 1672"/>
          <p:cNvSpPr/>
          <p:nvPr/>
        </p:nvSpPr>
        <p:spPr>
          <a:xfrm>
            <a:off x="4528273" y="3038295"/>
            <a:ext cx="1697547" cy="16722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Shape 1674"/>
          <p:cNvSpPr/>
          <p:nvPr/>
        </p:nvSpPr>
        <p:spPr>
          <a:xfrm>
            <a:off x="6632931" y="3038295"/>
            <a:ext cx="1697547" cy="16722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Shape 1677"/>
          <p:cNvSpPr/>
          <p:nvPr/>
        </p:nvSpPr>
        <p:spPr>
          <a:xfrm>
            <a:off x="8737588" y="3038295"/>
            <a:ext cx="1697547" cy="16722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Shape 1669"/>
          <p:cNvSpPr/>
          <p:nvPr/>
        </p:nvSpPr>
        <p:spPr>
          <a:xfrm>
            <a:off x="2423616" y="3038295"/>
            <a:ext cx="1697547" cy="16722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Shape 1681"/>
          <p:cNvSpPr/>
          <p:nvPr/>
        </p:nvSpPr>
        <p:spPr>
          <a:xfrm>
            <a:off x="6679459" y="3093399"/>
            <a:ext cx="509838" cy="5098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7447" tIns="17447" rIns="17447" bIns="17447" anchor="ctr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4577134" y="4139159"/>
            <a:ext cx="509838" cy="509838"/>
            <a:chOff x="4073627" y="3999857"/>
            <a:chExt cx="556668" cy="556668"/>
          </a:xfrm>
        </p:grpSpPr>
        <p:sp>
          <p:nvSpPr>
            <p:cNvPr id="28" name="Shape 1683"/>
            <p:cNvSpPr/>
            <p:nvPr/>
          </p:nvSpPr>
          <p:spPr>
            <a:xfrm>
              <a:off x="4073627" y="3999857"/>
              <a:ext cx="556668" cy="556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17447" tIns="17447" rIns="17447" bIns="17447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Shape 1685"/>
            <p:cNvSpPr/>
            <p:nvPr/>
          </p:nvSpPr>
          <p:spPr>
            <a:xfrm>
              <a:off x="4248567" y="4138023"/>
              <a:ext cx="206789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086" extrusionOk="0">
                  <a:moveTo>
                    <a:pt x="21023" y="5250"/>
                  </a:moveTo>
                  <a:lnTo>
                    <a:pt x="7163" y="195"/>
                  </a:lnTo>
                  <a:cubicBezTo>
                    <a:pt x="5264" y="-514"/>
                    <a:pt x="1521" y="853"/>
                    <a:pt x="445" y="2057"/>
                  </a:cubicBezTo>
                  <a:cubicBezTo>
                    <a:pt x="-35" y="2595"/>
                    <a:pt x="0" y="2983"/>
                    <a:pt x="0" y="3203"/>
                  </a:cubicBezTo>
                  <a:lnTo>
                    <a:pt x="173" y="14619"/>
                  </a:lnTo>
                  <a:cubicBezTo>
                    <a:pt x="184" y="14862"/>
                    <a:pt x="614" y="15188"/>
                    <a:pt x="983" y="15348"/>
                  </a:cubicBezTo>
                  <a:cubicBezTo>
                    <a:pt x="1753" y="15682"/>
                    <a:pt x="13399" y="20826"/>
                    <a:pt x="13729" y="20972"/>
                  </a:cubicBezTo>
                  <a:cubicBezTo>
                    <a:pt x="13905" y="21051"/>
                    <a:pt x="14115" y="21086"/>
                    <a:pt x="14322" y="21086"/>
                  </a:cubicBezTo>
                  <a:cubicBezTo>
                    <a:pt x="14499" y="21086"/>
                    <a:pt x="14675" y="21058"/>
                    <a:pt x="14834" y="21002"/>
                  </a:cubicBezTo>
                  <a:cubicBezTo>
                    <a:pt x="15185" y="20881"/>
                    <a:pt x="15404" y="20645"/>
                    <a:pt x="15404" y="20388"/>
                  </a:cubicBezTo>
                  <a:lnTo>
                    <a:pt x="15404" y="8397"/>
                  </a:lnTo>
                  <a:cubicBezTo>
                    <a:pt x="15404" y="8148"/>
                    <a:pt x="15198" y="7917"/>
                    <a:pt x="14862" y="7792"/>
                  </a:cubicBezTo>
                  <a:lnTo>
                    <a:pt x="2263" y="2817"/>
                  </a:lnTo>
                  <a:cubicBezTo>
                    <a:pt x="2408" y="2620"/>
                    <a:pt x="2968" y="2205"/>
                    <a:pt x="3997" y="1825"/>
                  </a:cubicBezTo>
                  <a:cubicBezTo>
                    <a:pt x="5082" y="1422"/>
                    <a:pt x="5896" y="1574"/>
                    <a:pt x="6082" y="1625"/>
                  </a:cubicBezTo>
                  <a:cubicBezTo>
                    <a:pt x="6082" y="1625"/>
                    <a:pt x="18173" y="6203"/>
                    <a:pt x="18544" y="6339"/>
                  </a:cubicBezTo>
                  <a:cubicBezTo>
                    <a:pt x="18911" y="6476"/>
                    <a:pt x="18918" y="6495"/>
                    <a:pt x="18918" y="6729"/>
                  </a:cubicBezTo>
                  <a:cubicBezTo>
                    <a:pt x="18918" y="6961"/>
                    <a:pt x="18918" y="18107"/>
                    <a:pt x="18918" y="18107"/>
                  </a:cubicBezTo>
                  <a:cubicBezTo>
                    <a:pt x="18918" y="18674"/>
                    <a:pt x="19733" y="18906"/>
                    <a:pt x="20330" y="18906"/>
                  </a:cubicBezTo>
                  <a:cubicBezTo>
                    <a:pt x="20927" y="18906"/>
                    <a:pt x="21565" y="18493"/>
                    <a:pt x="21565" y="18107"/>
                  </a:cubicBezTo>
                  <a:lnTo>
                    <a:pt x="21565" y="5855"/>
                  </a:lnTo>
                  <a:cubicBezTo>
                    <a:pt x="21565" y="5605"/>
                    <a:pt x="21357" y="5375"/>
                    <a:pt x="21023" y="525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481351" y="3093399"/>
            <a:ext cx="509838" cy="509838"/>
            <a:chOff x="1785343" y="2858041"/>
            <a:chExt cx="556668" cy="556668"/>
          </a:xfrm>
        </p:grpSpPr>
        <p:sp>
          <p:nvSpPr>
            <p:cNvPr id="23" name="Shape 1678"/>
            <p:cNvSpPr/>
            <p:nvPr/>
          </p:nvSpPr>
          <p:spPr>
            <a:xfrm>
              <a:off x="1785343" y="2858041"/>
              <a:ext cx="556668" cy="556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17447" tIns="17447" rIns="17447" bIns="17447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Shape 1686"/>
            <p:cNvSpPr/>
            <p:nvPr/>
          </p:nvSpPr>
          <p:spPr>
            <a:xfrm>
              <a:off x="1976501" y="3008761"/>
              <a:ext cx="174352" cy="255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283" y="0"/>
                  </a:moveTo>
                  <a:lnTo>
                    <a:pt x="7175" y="2115"/>
                  </a:lnTo>
                  <a:lnTo>
                    <a:pt x="3801" y="2115"/>
                  </a:lnTo>
                  <a:lnTo>
                    <a:pt x="5186" y="4231"/>
                  </a:lnTo>
                  <a:cubicBezTo>
                    <a:pt x="5186" y="4231"/>
                    <a:pt x="16313" y="4231"/>
                    <a:pt x="16313" y="4231"/>
                  </a:cubicBezTo>
                  <a:lnTo>
                    <a:pt x="17698" y="2115"/>
                  </a:lnTo>
                  <a:lnTo>
                    <a:pt x="14324" y="2115"/>
                  </a:lnTo>
                  <a:lnTo>
                    <a:pt x="13217" y="0"/>
                  </a:lnTo>
                  <a:lnTo>
                    <a:pt x="8283" y="0"/>
                  </a:lnTo>
                  <a:close/>
                  <a:moveTo>
                    <a:pt x="2165" y="2614"/>
                  </a:moveTo>
                  <a:cubicBezTo>
                    <a:pt x="977" y="2614"/>
                    <a:pt x="0" y="3264"/>
                    <a:pt x="0" y="4076"/>
                  </a:cubicBezTo>
                  <a:lnTo>
                    <a:pt x="0" y="20121"/>
                  </a:lnTo>
                  <a:cubicBezTo>
                    <a:pt x="0" y="20933"/>
                    <a:pt x="977" y="21600"/>
                    <a:pt x="2165" y="21600"/>
                  </a:cubicBezTo>
                  <a:lnTo>
                    <a:pt x="19460" y="21600"/>
                  </a:lnTo>
                  <a:cubicBezTo>
                    <a:pt x="20648" y="21600"/>
                    <a:pt x="21600" y="20933"/>
                    <a:pt x="21600" y="20121"/>
                  </a:cubicBezTo>
                  <a:lnTo>
                    <a:pt x="21600" y="4076"/>
                  </a:lnTo>
                  <a:cubicBezTo>
                    <a:pt x="21600" y="3264"/>
                    <a:pt x="20648" y="2614"/>
                    <a:pt x="19460" y="2614"/>
                  </a:cubicBezTo>
                  <a:lnTo>
                    <a:pt x="17597" y="5778"/>
                  </a:lnTo>
                  <a:lnTo>
                    <a:pt x="4003" y="5778"/>
                  </a:lnTo>
                  <a:lnTo>
                    <a:pt x="2165" y="2614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8775241" y="4139159"/>
            <a:ext cx="509839" cy="509838"/>
            <a:chOff x="8657337" y="3999857"/>
            <a:chExt cx="556669" cy="556668"/>
          </a:xfrm>
        </p:grpSpPr>
        <p:sp>
          <p:nvSpPr>
            <p:cNvPr id="29" name="Shape 1684"/>
            <p:cNvSpPr/>
            <p:nvPr/>
          </p:nvSpPr>
          <p:spPr>
            <a:xfrm>
              <a:off x="8657337" y="3999857"/>
              <a:ext cx="556669" cy="556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17447" tIns="17447" rIns="17447" bIns="17447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Shape 1687"/>
            <p:cNvSpPr/>
            <p:nvPr/>
          </p:nvSpPr>
          <p:spPr>
            <a:xfrm>
              <a:off x="8848496" y="4156361"/>
              <a:ext cx="174352" cy="249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276" extrusionOk="0">
                  <a:moveTo>
                    <a:pt x="1877" y="21023"/>
                  </a:moveTo>
                  <a:cubicBezTo>
                    <a:pt x="2335" y="19958"/>
                    <a:pt x="3030" y="18458"/>
                    <a:pt x="3960" y="16288"/>
                  </a:cubicBezTo>
                  <a:cubicBezTo>
                    <a:pt x="8011" y="15823"/>
                    <a:pt x="9689" y="16658"/>
                    <a:pt x="12261" y="13325"/>
                  </a:cubicBezTo>
                  <a:cubicBezTo>
                    <a:pt x="10172" y="13789"/>
                    <a:pt x="7654" y="12465"/>
                    <a:pt x="7789" y="11892"/>
                  </a:cubicBezTo>
                  <a:cubicBezTo>
                    <a:pt x="7924" y="11318"/>
                    <a:pt x="13647" y="12306"/>
                    <a:pt x="17393" y="8447"/>
                  </a:cubicBezTo>
                  <a:cubicBezTo>
                    <a:pt x="12670" y="9202"/>
                    <a:pt x="11160" y="7540"/>
                    <a:pt x="11769" y="7289"/>
                  </a:cubicBezTo>
                  <a:cubicBezTo>
                    <a:pt x="13175" y="6708"/>
                    <a:pt x="17348" y="7048"/>
                    <a:pt x="19572" y="5477"/>
                  </a:cubicBezTo>
                  <a:cubicBezTo>
                    <a:pt x="20719" y="4669"/>
                    <a:pt x="21256" y="2702"/>
                    <a:pt x="20789" y="2000"/>
                  </a:cubicBezTo>
                  <a:cubicBezTo>
                    <a:pt x="20229" y="1153"/>
                    <a:pt x="16813" y="-111"/>
                    <a:pt x="14931" y="7"/>
                  </a:cubicBezTo>
                  <a:cubicBezTo>
                    <a:pt x="13047" y="126"/>
                    <a:pt x="10093" y="5208"/>
                    <a:pt x="9217" y="5168"/>
                  </a:cubicBezTo>
                  <a:cubicBezTo>
                    <a:pt x="8341" y="5128"/>
                    <a:pt x="8166" y="2892"/>
                    <a:pt x="9694" y="813"/>
                  </a:cubicBezTo>
                  <a:cubicBezTo>
                    <a:pt x="8081" y="1330"/>
                    <a:pt x="5127" y="2940"/>
                    <a:pt x="4200" y="4315"/>
                  </a:cubicBezTo>
                  <a:cubicBezTo>
                    <a:pt x="2475" y="6874"/>
                    <a:pt x="4362" y="12744"/>
                    <a:pt x="3757" y="12953"/>
                  </a:cubicBezTo>
                  <a:cubicBezTo>
                    <a:pt x="3151" y="13163"/>
                    <a:pt x="1114" y="10259"/>
                    <a:pt x="505" y="8944"/>
                  </a:cubicBezTo>
                  <a:cubicBezTo>
                    <a:pt x="-324" y="10961"/>
                    <a:pt x="-344" y="12982"/>
                    <a:pt x="2082" y="15667"/>
                  </a:cubicBezTo>
                  <a:cubicBezTo>
                    <a:pt x="1167" y="17429"/>
                    <a:pt x="667" y="19457"/>
                    <a:pt x="592" y="20487"/>
                  </a:cubicBezTo>
                  <a:cubicBezTo>
                    <a:pt x="557" y="21312"/>
                    <a:pt x="1675" y="21489"/>
                    <a:pt x="1877" y="21023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822275" y="3676844"/>
            <a:ext cx="384794" cy="384794"/>
            <a:chOff x="1065729" y="3500706"/>
            <a:chExt cx="420138" cy="420138"/>
          </a:xfrm>
        </p:grpSpPr>
        <p:sp>
          <p:nvSpPr>
            <p:cNvPr id="33" name="Shape 1688"/>
            <p:cNvSpPr/>
            <p:nvPr/>
          </p:nvSpPr>
          <p:spPr>
            <a:xfrm>
              <a:off x="1065729" y="3500706"/>
              <a:ext cx="420138" cy="420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7F7FA"/>
            </a:solidFill>
            <a:ln w="12700">
              <a:solidFill>
                <a:srgbClr val="A6AAA9"/>
              </a:solidFill>
              <a:miter lim="400000"/>
            </a:ln>
          </p:spPr>
          <p:txBody>
            <a:bodyPr lIns="17447" tIns="17447" rIns="17447" bIns="17447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Shape 1689"/>
            <p:cNvSpPr/>
            <p:nvPr/>
          </p:nvSpPr>
          <p:spPr>
            <a:xfrm>
              <a:off x="1162442" y="3611819"/>
              <a:ext cx="205812" cy="210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1" h="20433" extrusionOk="0">
                  <a:moveTo>
                    <a:pt x="14102" y="6331"/>
                  </a:moveTo>
                  <a:cubicBezTo>
                    <a:pt x="13391" y="5619"/>
                    <a:pt x="13391" y="4469"/>
                    <a:pt x="14102" y="3759"/>
                  </a:cubicBezTo>
                  <a:cubicBezTo>
                    <a:pt x="14812" y="3049"/>
                    <a:pt x="15965" y="3049"/>
                    <a:pt x="16674" y="3759"/>
                  </a:cubicBezTo>
                  <a:cubicBezTo>
                    <a:pt x="17385" y="4469"/>
                    <a:pt x="17385" y="5619"/>
                    <a:pt x="16674" y="6331"/>
                  </a:cubicBezTo>
                  <a:cubicBezTo>
                    <a:pt x="15965" y="7041"/>
                    <a:pt x="14812" y="7041"/>
                    <a:pt x="14102" y="6331"/>
                  </a:cubicBezTo>
                  <a:close/>
                  <a:moveTo>
                    <a:pt x="12904" y="13199"/>
                  </a:moveTo>
                  <a:cubicBezTo>
                    <a:pt x="12904" y="13199"/>
                    <a:pt x="21289" y="7286"/>
                    <a:pt x="20359" y="518"/>
                  </a:cubicBezTo>
                  <a:cubicBezTo>
                    <a:pt x="20339" y="369"/>
                    <a:pt x="20289" y="271"/>
                    <a:pt x="20226" y="206"/>
                  </a:cubicBezTo>
                  <a:cubicBezTo>
                    <a:pt x="20162" y="145"/>
                    <a:pt x="20065" y="93"/>
                    <a:pt x="19914" y="72"/>
                  </a:cubicBezTo>
                  <a:cubicBezTo>
                    <a:pt x="13147" y="-856"/>
                    <a:pt x="7233" y="7529"/>
                    <a:pt x="7233" y="7529"/>
                  </a:cubicBezTo>
                  <a:cubicBezTo>
                    <a:pt x="2104" y="6928"/>
                    <a:pt x="2478" y="7929"/>
                    <a:pt x="137" y="13421"/>
                  </a:cubicBezTo>
                  <a:cubicBezTo>
                    <a:pt x="-311" y="14470"/>
                    <a:pt x="416" y="14829"/>
                    <a:pt x="1211" y="14536"/>
                  </a:cubicBezTo>
                  <a:cubicBezTo>
                    <a:pt x="2006" y="14242"/>
                    <a:pt x="3764" y="13593"/>
                    <a:pt x="3764" y="13593"/>
                  </a:cubicBezTo>
                  <a:lnTo>
                    <a:pt x="6840" y="16669"/>
                  </a:lnTo>
                  <a:cubicBezTo>
                    <a:pt x="6840" y="16669"/>
                    <a:pt x="6192" y="18426"/>
                    <a:pt x="5897" y="19222"/>
                  </a:cubicBezTo>
                  <a:cubicBezTo>
                    <a:pt x="5604" y="20018"/>
                    <a:pt x="5963" y="20744"/>
                    <a:pt x="7012" y="20297"/>
                  </a:cubicBezTo>
                  <a:cubicBezTo>
                    <a:pt x="12505" y="17955"/>
                    <a:pt x="13504" y="18328"/>
                    <a:pt x="12904" y="13199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Group 1692"/>
          <p:cNvGrpSpPr/>
          <p:nvPr/>
        </p:nvGrpSpPr>
        <p:grpSpPr>
          <a:xfrm>
            <a:off x="10621101" y="3676844"/>
            <a:ext cx="384794" cy="384794"/>
            <a:chOff x="0" y="0"/>
            <a:chExt cx="840273" cy="840273"/>
          </a:xfrm>
        </p:grpSpPr>
        <p:sp>
          <p:nvSpPr>
            <p:cNvPr id="36" name="Shape 1690"/>
            <p:cNvSpPr/>
            <p:nvPr/>
          </p:nvSpPr>
          <p:spPr>
            <a:xfrm>
              <a:off x="0" y="0"/>
              <a:ext cx="840274" cy="840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7F7FA"/>
            </a:solidFill>
            <a:ln w="12700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17447" tIns="17447" rIns="17447" bIns="17447" numCol="1" anchor="ctr">
              <a:noAutofit/>
            </a:bodyPr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Shape 1691"/>
            <p:cNvSpPr/>
            <p:nvPr/>
          </p:nvSpPr>
          <p:spPr>
            <a:xfrm>
              <a:off x="180945" y="221045"/>
              <a:ext cx="478384" cy="398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6" extrusionOk="0">
                  <a:moveTo>
                    <a:pt x="21327" y="11618"/>
                  </a:moveTo>
                  <a:lnTo>
                    <a:pt x="21327" y="11618"/>
                  </a:lnTo>
                  <a:lnTo>
                    <a:pt x="21327" y="11291"/>
                  </a:lnTo>
                  <a:lnTo>
                    <a:pt x="21327" y="11291"/>
                  </a:lnTo>
                  <a:lnTo>
                    <a:pt x="21327" y="11291"/>
                  </a:lnTo>
                  <a:cubicBezTo>
                    <a:pt x="21600" y="11291"/>
                    <a:pt x="21600" y="11291"/>
                    <a:pt x="21600" y="11291"/>
                  </a:cubicBezTo>
                  <a:cubicBezTo>
                    <a:pt x="21600" y="10963"/>
                    <a:pt x="21600" y="10963"/>
                    <a:pt x="21600" y="10963"/>
                  </a:cubicBezTo>
                  <a:lnTo>
                    <a:pt x="21600" y="10963"/>
                  </a:lnTo>
                  <a:lnTo>
                    <a:pt x="21600" y="10636"/>
                  </a:lnTo>
                  <a:lnTo>
                    <a:pt x="21600" y="10636"/>
                  </a:lnTo>
                  <a:lnTo>
                    <a:pt x="21600" y="10636"/>
                  </a:lnTo>
                  <a:cubicBezTo>
                    <a:pt x="21600" y="10309"/>
                    <a:pt x="21600" y="10309"/>
                    <a:pt x="21600" y="10309"/>
                  </a:cubicBezTo>
                  <a:lnTo>
                    <a:pt x="21600" y="10309"/>
                  </a:lnTo>
                  <a:lnTo>
                    <a:pt x="21600" y="9981"/>
                  </a:lnTo>
                  <a:cubicBezTo>
                    <a:pt x="21600" y="9981"/>
                    <a:pt x="21600" y="9981"/>
                    <a:pt x="21327" y="9981"/>
                  </a:cubicBezTo>
                  <a:lnTo>
                    <a:pt x="21327" y="9981"/>
                  </a:lnTo>
                  <a:cubicBezTo>
                    <a:pt x="21327" y="9981"/>
                    <a:pt x="21327" y="9981"/>
                    <a:pt x="21327" y="9654"/>
                  </a:cubicBezTo>
                  <a:lnTo>
                    <a:pt x="21327" y="9654"/>
                  </a:lnTo>
                  <a:lnTo>
                    <a:pt x="21327" y="9654"/>
                  </a:lnTo>
                  <a:lnTo>
                    <a:pt x="21327" y="9327"/>
                  </a:lnTo>
                  <a:lnTo>
                    <a:pt x="21053" y="9327"/>
                  </a:lnTo>
                  <a:lnTo>
                    <a:pt x="21053" y="9327"/>
                  </a:lnTo>
                  <a:cubicBezTo>
                    <a:pt x="13671" y="491"/>
                    <a:pt x="13671" y="491"/>
                    <a:pt x="13671" y="491"/>
                  </a:cubicBezTo>
                  <a:cubicBezTo>
                    <a:pt x="13124" y="-164"/>
                    <a:pt x="12030" y="-164"/>
                    <a:pt x="11484" y="491"/>
                  </a:cubicBezTo>
                  <a:cubicBezTo>
                    <a:pt x="10937" y="1145"/>
                    <a:pt x="10937" y="2454"/>
                    <a:pt x="11484" y="3109"/>
                  </a:cubicBezTo>
                  <a:cubicBezTo>
                    <a:pt x="16132" y="8672"/>
                    <a:pt x="16132" y="8672"/>
                    <a:pt x="16132" y="8672"/>
                  </a:cubicBezTo>
                  <a:cubicBezTo>
                    <a:pt x="1641" y="8672"/>
                    <a:pt x="1641" y="8672"/>
                    <a:pt x="1641" y="8672"/>
                  </a:cubicBezTo>
                  <a:cubicBezTo>
                    <a:pt x="1094" y="8672"/>
                    <a:pt x="547" y="9000"/>
                    <a:pt x="273" y="9654"/>
                  </a:cubicBezTo>
                  <a:cubicBezTo>
                    <a:pt x="0" y="9981"/>
                    <a:pt x="0" y="10309"/>
                    <a:pt x="0" y="10636"/>
                  </a:cubicBezTo>
                  <a:cubicBezTo>
                    <a:pt x="0" y="11291"/>
                    <a:pt x="273" y="11618"/>
                    <a:pt x="547" y="11945"/>
                  </a:cubicBezTo>
                  <a:cubicBezTo>
                    <a:pt x="820" y="12272"/>
                    <a:pt x="1094" y="12600"/>
                    <a:pt x="1641" y="12600"/>
                  </a:cubicBezTo>
                  <a:lnTo>
                    <a:pt x="1641" y="12600"/>
                  </a:lnTo>
                  <a:cubicBezTo>
                    <a:pt x="16132" y="12600"/>
                    <a:pt x="16132" y="12600"/>
                    <a:pt x="16132" y="12600"/>
                  </a:cubicBezTo>
                  <a:cubicBezTo>
                    <a:pt x="11484" y="18163"/>
                    <a:pt x="11484" y="18163"/>
                    <a:pt x="11484" y="18163"/>
                  </a:cubicBezTo>
                  <a:cubicBezTo>
                    <a:pt x="10937" y="18818"/>
                    <a:pt x="10937" y="20127"/>
                    <a:pt x="11484" y="20781"/>
                  </a:cubicBezTo>
                  <a:cubicBezTo>
                    <a:pt x="11757" y="21109"/>
                    <a:pt x="12304" y="21436"/>
                    <a:pt x="12577" y="21436"/>
                  </a:cubicBezTo>
                  <a:cubicBezTo>
                    <a:pt x="13124" y="21436"/>
                    <a:pt x="13397" y="21109"/>
                    <a:pt x="13671" y="20781"/>
                  </a:cubicBezTo>
                  <a:cubicBezTo>
                    <a:pt x="21053" y="11945"/>
                    <a:pt x="21053" y="11945"/>
                    <a:pt x="21053" y="11945"/>
                  </a:cubicBezTo>
                  <a:lnTo>
                    <a:pt x="21053" y="11945"/>
                  </a:lnTo>
                  <a:cubicBezTo>
                    <a:pt x="21053" y="11945"/>
                    <a:pt x="21327" y="11945"/>
                    <a:pt x="21327" y="11618"/>
                  </a:cubicBezTo>
                  <a:lnTo>
                    <a:pt x="21327" y="11618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2914360" y="3622156"/>
            <a:ext cx="796925" cy="49475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indent="0" algn="ctr" defTabSz="914400" fontAlgn="base">
              <a:lnSpc>
                <a:spcPct val="120000"/>
              </a:lnSpc>
              <a:spcAft>
                <a:spcPct val="0"/>
              </a:spcAft>
              <a:buNone/>
            </a:pPr>
            <a:r>
              <a:rPr lang="zh-CN" altLang="en-US" sz="1400" smtClean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rgbClr val="FCFCFC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2389411" y="2212975"/>
            <a:ext cx="1654175" cy="5773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indent="0" defTabSz="914400" fontAlgn="base">
              <a:lnSpc>
                <a:spcPct val="120000"/>
              </a:lnSpc>
              <a:spcAft>
                <a:spcPct val="0"/>
              </a:spcAft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43" name="Text Placeholder 3"/>
          <p:cNvSpPr txBox="1">
            <a:spLocks/>
          </p:cNvSpPr>
          <p:nvPr/>
        </p:nvSpPr>
        <p:spPr>
          <a:xfrm>
            <a:off x="5001790" y="3621867"/>
            <a:ext cx="795856" cy="49475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rgbClr val="FCFCFC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 Placeholder 3"/>
          <p:cNvSpPr txBox="1">
            <a:spLocks/>
          </p:cNvSpPr>
          <p:nvPr/>
        </p:nvSpPr>
        <p:spPr>
          <a:xfrm>
            <a:off x="9188434" y="3610710"/>
            <a:ext cx="795856" cy="51706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rgbClr val="FCFCFC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 Placeholder 4"/>
          <p:cNvSpPr txBox="1">
            <a:spLocks/>
          </p:cNvSpPr>
          <p:nvPr/>
        </p:nvSpPr>
        <p:spPr>
          <a:xfrm>
            <a:off x="8759874" y="5011021"/>
            <a:ext cx="1652975" cy="5773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 Placeholder 4"/>
          <p:cNvSpPr txBox="1">
            <a:spLocks/>
          </p:cNvSpPr>
          <p:nvPr/>
        </p:nvSpPr>
        <p:spPr>
          <a:xfrm>
            <a:off x="4196404" y="5011021"/>
            <a:ext cx="1662442" cy="5773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Text Placeholder 4"/>
          <p:cNvSpPr txBox="1">
            <a:spLocks/>
          </p:cNvSpPr>
          <p:nvPr/>
        </p:nvSpPr>
        <p:spPr>
          <a:xfrm>
            <a:off x="6708449" y="2212975"/>
            <a:ext cx="1662442" cy="5773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Shape 1674"/>
          <p:cNvSpPr/>
          <p:nvPr/>
        </p:nvSpPr>
        <p:spPr>
          <a:xfrm>
            <a:off x="6632930" y="3039445"/>
            <a:ext cx="1697547" cy="16722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Text Placeholder 3"/>
          <p:cNvSpPr txBox="1">
            <a:spLocks/>
          </p:cNvSpPr>
          <p:nvPr/>
        </p:nvSpPr>
        <p:spPr>
          <a:xfrm>
            <a:off x="7080952" y="3610710"/>
            <a:ext cx="795856" cy="51706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rgbClr val="FCFCFC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Shape 1681"/>
          <p:cNvSpPr/>
          <p:nvPr/>
        </p:nvSpPr>
        <p:spPr>
          <a:xfrm>
            <a:off x="6679459" y="3093399"/>
            <a:ext cx="509838" cy="5098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17447" tIns="17447" rIns="17447" bIns="17447" anchor="ctr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Shape 1682"/>
          <p:cNvSpPr/>
          <p:nvPr/>
        </p:nvSpPr>
        <p:spPr>
          <a:xfrm>
            <a:off x="6819977" y="3233910"/>
            <a:ext cx="228801" cy="2288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8" h="21320" extrusionOk="0">
                <a:moveTo>
                  <a:pt x="6122" y="19157"/>
                </a:moveTo>
                <a:lnTo>
                  <a:pt x="3902" y="19634"/>
                </a:lnTo>
                <a:cubicBezTo>
                  <a:pt x="3688" y="19233"/>
                  <a:pt x="3431" y="18833"/>
                  <a:pt x="2957" y="18361"/>
                </a:cubicBezTo>
                <a:cubicBezTo>
                  <a:pt x="2486" y="17889"/>
                  <a:pt x="2085" y="17631"/>
                  <a:pt x="1685" y="17417"/>
                </a:cubicBezTo>
                <a:lnTo>
                  <a:pt x="2162" y="15198"/>
                </a:lnTo>
                <a:lnTo>
                  <a:pt x="2804" y="14556"/>
                </a:lnTo>
                <a:cubicBezTo>
                  <a:pt x="2804" y="14556"/>
                  <a:pt x="4012" y="14580"/>
                  <a:pt x="5374" y="15944"/>
                </a:cubicBezTo>
                <a:cubicBezTo>
                  <a:pt x="6737" y="17307"/>
                  <a:pt x="6762" y="18516"/>
                  <a:pt x="6762" y="18516"/>
                </a:cubicBezTo>
                <a:cubicBezTo>
                  <a:pt x="6762" y="18516"/>
                  <a:pt x="6122" y="19157"/>
                  <a:pt x="6122" y="19157"/>
                </a:cubicBezTo>
                <a:close/>
                <a:moveTo>
                  <a:pt x="19625" y="1692"/>
                </a:moveTo>
                <a:cubicBezTo>
                  <a:pt x="17654" y="-280"/>
                  <a:pt x="16174" y="15"/>
                  <a:pt x="16174" y="15"/>
                </a:cubicBezTo>
                <a:lnTo>
                  <a:pt x="9270" y="6920"/>
                </a:lnTo>
                <a:lnTo>
                  <a:pt x="1379" y="14810"/>
                </a:lnTo>
                <a:lnTo>
                  <a:pt x="0" y="21320"/>
                </a:lnTo>
                <a:lnTo>
                  <a:pt x="6508" y="19939"/>
                </a:lnTo>
                <a:lnTo>
                  <a:pt x="14399" y="12048"/>
                </a:lnTo>
                <a:lnTo>
                  <a:pt x="21302" y="5145"/>
                </a:lnTo>
                <a:cubicBezTo>
                  <a:pt x="21302" y="5145"/>
                  <a:pt x="21600" y="3665"/>
                  <a:pt x="19625" y="1692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64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500"/>
                            </p:stCondLst>
                            <p:childTnLst>
                              <p:par>
                                <p:cTn id="9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0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500"/>
                            </p:stCondLst>
                            <p:childTnLst>
                              <p:par>
                                <p:cTn id="10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8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0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1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4" dur="250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5" dur="250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6" dur="250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50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45" grpId="0" animBg="1"/>
      <p:bldP spid="6" grpId="0" animBg="1"/>
      <p:bldP spid="7" grpId="0" animBg="1"/>
      <p:bldP spid="8" grpId="0" animBg="1"/>
      <p:bldP spid="9" grpId="0" animBg="1"/>
      <p:bldP spid="10" grpId="0" animBg="1"/>
      <p:bldP spid="52" grpId="0" animBg="1"/>
      <p:bldP spid="53" grpId="0" animBg="1"/>
      <p:bldP spid="54" grpId="0" animBg="1"/>
      <p:bldP spid="51" grpId="0" animBg="1"/>
      <p:bldP spid="26" grpId="0" animBg="1"/>
      <p:bldP spid="4" grpId="0" build="p"/>
      <p:bldP spid="5" grpId="0" build="p"/>
      <p:bldP spid="43" grpId="0"/>
      <p:bldP spid="46" grpId="0"/>
      <p:bldP spid="48" grpId="0"/>
      <p:bldP spid="49" grpId="0"/>
      <p:bldP spid="50" grpId="0"/>
      <p:bldP spid="47" grpId="0" animBg="1"/>
      <p:bldP spid="47" grpId="1" animBg="1"/>
      <p:bldP spid="44" grpId="0"/>
      <p:bldP spid="55" grpId="0" animBg="1"/>
      <p:bldP spid="55" grpId="1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91682" y="1592643"/>
            <a:ext cx="2414977" cy="2640272"/>
          </a:xfrm>
          <a:prstGeom prst="rect">
            <a:avLst/>
          </a:prstGeom>
          <a:blipFill dpi="0"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810672" y="1592643"/>
            <a:ext cx="2414977" cy="2640272"/>
          </a:xfrm>
          <a:prstGeom prst="rect">
            <a:avLst/>
          </a:prstGeom>
          <a:blipFill dpi="0" rotWithShape="1"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653460" y="1592643"/>
            <a:ext cx="2414977" cy="2640272"/>
          </a:xfrm>
          <a:prstGeom prst="rect">
            <a:avLst/>
          </a:prstGeom>
          <a:blipFill dpi="0" rotWithShape="1">
            <a:blip r:embed="rId5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9491016" y="1592643"/>
            <a:ext cx="2414977" cy="2640272"/>
          </a:xfrm>
          <a:prstGeom prst="rect">
            <a:avLst/>
          </a:prstGeom>
          <a:blipFill dpi="0" rotWithShape="1"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1477579" y="3399899"/>
            <a:ext cx="1443182" cy="15402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zh-CN" altLang="en-US" sz="1476" dirty="0">
              <a:solidFill>
                <a:srgbClr val="F8F8F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4296569" y="3399899"/>
            <a:ext cx="1443182" cy="154028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zh-CN" altLang="en-US" sz="1476" dirty="0">
              <a:solidFill>
                <a:srgbClr val="F8F8F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9976913" y="3399899"/>
            <a:ext cx="1443182" cy="154028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zh-CN" altLang="en-US" sz="1476" dirty="0">
              <a:solidFill>
                <a:srgbClr val="F8F8F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7139357" y="3399899"/>
            <a:ext cx="1443182" cy="154028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zh-CN" altLang="en-US" sz="1476" dirty="0">
              <a:solidFill>
                <a:srgbClr val="F8F8F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1840098" y="4040776"/>
            <a:ext cx="71814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文字内容</a:t>
            </a:r>
            <a:endParaRPr lang="en-US" altLang="zh-CN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1109001" y="5314764"/>
            <a:ext cx="2180339" cy="215444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945331" y="5672136"/>
            <a:ext cx="2507679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3942112" y="5314764"/>
            <a:ext cx="2180339" cy="215444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3764321" y="5672136"/>
            <a:ext cx="2507679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6775223" y="5314764"/>
            <a:ext cx="2180339" cy="215444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6607109" y="5672136"/>
            <a:ext cx="2507679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9608335" y="5314764"/>
            <a:ext cx="2180339" cy="215444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9444665" y="5672136"/>
            <a:ext cx="2507679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2" name="文本框 41"/>
          <p:cNvSpPr txBox="1">
            <a:spLocks noChangeArrowheads="1"/>
          </p:cNvSpPr>
          <p:nvPr/>
        </p:nvSpPr>
        <p:spPr bwMode="auto">
          <a:xfrm>
            <a:off x="4659088" y="4040776"/>
            <a:ext cx="71814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文字内容</a:t>
            </a:r>
            <a:endParaRPr lang="en-US" altLang="zh-CN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3" name="文本框 42"/>
          <p:cNvSpPr txBox="1">
            <a:spLocks noChangeArrowheads="1"/>
          </p:cNvSpPr>
          <p:nvPr/>
        </p:nvSpPr>
        <p:spPr bwMode="auto">
          <a:xfrm>
            <a:off x="7501876" y="4040776"/>
            <a:ext cx="71814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文字内容</a:t>
            </a:r>
            <a:endParaRPr lang="en-US" altLang="zh-CN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4" name="文本框 43"/>
          <p:cNvSpPr txBox="1">
            <a:spLocks noChangeArrowheads="1"/>
          </p:cNvSpPr>
          <p:nvPr/>
        </p:nvSpPr>
        <p:spPr bwMode="auto">
          <a:xfrm>
            <a:off x="10339432" y="4040776"/>
            <a:ext cx="71814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文字内容</a:t>
            </a:r>
            <a:endParaRPr lang="en-US" altLang="zh-CN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2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77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9" grpId="0" animBg="1"/>
      <p:bldP spid="40" grpId="0" animBg="1"/>
      <p:bldP spid="41" grpId="0" animBg="1"/>
      <p:bldP spid="14" grpId="0" animBg="1"/>
      <p:bldP spid="15" grpId="0" animBg="1"/>
      <p:bldP spid="16" grpId="0" animBg="1"/>
      <p:bldP spid="17" grpId="0" animBg="1"/>
      <p:bldP spid="24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2" grpId="0"/>
      <p:bldP spid="43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roup 227"/>
          <p:cNvGrpSpPr/>
          <p:nvPr/>
        </p:nvGrpSpPr>
        <p:grpSpPr>
          <a:xfrm>
            <a:off x="1802782" y="2206670"/>
            <a:ext cx="9253188" cy="3713324"/>
            <a:chOff x="0" y="0"/>
            <a:chExt cx="20725991" cy="8317383"/>
          </a:xfrm>
        </p:grpSpPr>
        <p:sp>
          <p:nvSpPr>
            <p:cNvPr id="197" name="Shape 197"/>
            <p:cNvSpPr/>
            <p:nvPr/>
          </p:nvSpPr>
          <p:spPr>
            <a:xfrm>
              <a:off x="1819340" y="0"/>
              <a:ext cx="7134254" cy="2390468"/>
            </a:xfrm>
            <a:prstGeom prst="roundRect">
              <a:avLst>
                <a:gd name="adj" fmla="val 15000"/>
              </a:avLst>
            </a:prstGeom>
            <a:solidFill>
              <a:srgbClr val="777777">
                <a:alpha val="1358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60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8" name="Shape 198"/>
            <p:cNvSpPr/>
            <p:nvPr/>
          </p:nvSpPr>
          <p:spPr>
            <a:xfrm>
              <a:off x="0" y="0"/>
              <a:ext cx="2390468" cy="2390468"/>
            </a:xfrm>
            <a:prstGeom prst="roundRect">
              <a:avLst>
                <a:gd name="adj" fmla="val 15000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60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9" name="Shape 199"/>
            <p:cNvSpPr/>
            <p:nvPr/>
          </p:nvSpPr>
          <p:spPr>
            <a:xfrm>
              <a:off x="718982" y="642009"/>
              <a:ext cx="940719" cy="11064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6600">
                  <a:solidFill>
                    <a:srgbClr val="F9FA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946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</a:p>
          </p:txBody>
        </p:sp>
        <p:sp>
          <p:nvSpPr>
            <p:cNvPr id="200" name="Shape 200"/>
            <p:cNvSpPr/>
            <p:nvPr/>
          </p:nvSpPr>
          <p:spPr>
            <a:xfrm>
              <a:off x="1819340" y="2963457"/>
              <a:ext cx="7134254" cy="2390468"/>
            </a:xfrm>
            <a:prstGeom prst="roundRect">
              <a:avLst>
                <a:gd name="adj" fmla="val 15000"/>
              </a:avLst>
            </a:prstGeom>
            <a:solidFill>
              <a:srgbClr val="777777">
                <a:alpha val="1358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60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1" name="Shape 201"/>
            <p:cNvSpPr/>
            <p:nvPr/>
          </p:nvSpPr>
          <p:spPr>
            <a:xfrm>
              <a:off x="0" y="2963457"/>
              <a:ext cx="2390468" cy="2390468"/>
            </a:xfrm>
            <a:prstGeom prst="roundRect">
              <a:avLst>
                <a:gd name="adj" fmla="val 15000"/>
              </a:avLst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60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2" name="Shape 202"/>
            <p:cNvSpPr/>
            <p:nvPr/>
          </p:nvSpPr>
          <p:spPr>
            <a:xfrm>
              <a:off x="718982" y="3632724"/>
              <a:ext cx="940719" cy="11064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6600">
                  <a:solidFill>
                    <a:srgbClr val="F9FA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946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</a:p>
          </p:txBody>
        </p:sp>
        <p:sp>
          <p:nvSpPr>
            <p:cNvPr id="203" name="Shape 203"/>
            <p:cNvSpPr/>
            <p:nvPr/>
          </p:nvSpPr>
          <p:spPr>
            <a:xfrm>
              <a:off x="1819340" y="5926914"/>
              <a:ext cx="7134254" cy="2390469"/>
            </a:xfrm>
            <a:prstGeom prst="roundRect">
              <a:avLst>
                <a:gd name="adj" fmla="val 15000"/>
              </a:avLst>
            </a:prstGeom>
            <a:solidFill>
              <a:srgbClr val="777777">
                <a:alpha val="1358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60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4" name="Shape 204"/>
            <p:cNvSpPr/>
            <p:nvPr/>
          </p:nvSpPr>
          <p:spPr>
            <a:xfrm>
              <a:off x="0" y="5926914"/>
              <a:ext cx="2390468" cy="2390469"/>
            </a:xfrm>
            <a:prstGeom prst="roundRect">
              <a:avLst>
                <a:gd name="adj" fmla="val 15000"/>
              </a:avLst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60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" name="Shape 205"/>
            <p:cNvSpPr/>
            <p:nvPr/>
          </p:nvSpPr>
          <p:spPr>
            <a:xfrm>
              <a:off x="718982" y="6568921"/>
              <a:ext cx="940719" cy="11064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6600">
                  <a:solidFill>
                    <a:srgbClr val="F9FA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946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05</a:t>
              </a:r>
            </a:p>
          </p:txBody>
        </p:sp>
        <p:sp>
          <p:nvSpPr>
            <p:cNvPr id="206" name="Shape 206"/>
            <p:cNvSpPr/>
            <p:nvPr/>
          </p:nvSpPr>
          <p:spPr>
            <a:xfrm>
              <a:off x="11645490" y="0"/>
              <a:ext cx="7134254" cy="2390468"/>
            </a:xfrm>
            <a:prstGeom prst="roundRect">
              <a:avLst>
                <a:gd name="adj" fmla="val 15000"/>
              </a:avLst>
            </a:prstGeom>
            <a:solidFill>
              <a:srgbClr val="777777">
                <a:alpha val="1358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60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7" name="Shape 207"/>
            <p:cNvSpPr/>
            <p:nvPr/>
          </p:nvSpPr>
          <p:spPr>
            <a:xfrm>
              <a:off x="18335522" y="0"/>
              <a:ext cx="2390469" cy="2390468"/>
            </a:xfrm>
            <a:prstGeom prst="roundRect">
              <a:avLst>
                <a:gd name="adj" fmla="val 15000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60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8" name="Shape 208"/>
            <p:cNvSpPr/>
            <p:nvPr/>
          </p:nvSpPr>
          <p:spPr>
            <a:xfrm>
              <a:off x="19054504" y="642009"/>
              <a:ext cx="940719" cy="11064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6600">
                  <a:solidFill>
                    <a:srgbClr val="F9FA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946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</a:p>
          </p:txBody>
        </p:sp>
        <p:sp>
          <p:nvSpPr>
            <p:cNvPr id="209" name="Shape 209"/>
            <p:cNvSpPr/>
            <p:nvPr/>
          </p:nvSpPr>
          <p:spPr>
            <a:xfrm>
              <a:off x="11652524" y="2990716"/>
              <a:ext cx="7134254" cy="2390469"/>
            </a:xfrm>
            <a:prstGeom prst="roundRect">
              <a:avLst>
                <a:gd name="adj" fmla="val 15000"/>
              </a:avLst>
            </a:prstGeom>
            <a:solidFill>
              <a:srgbClr val="777777">
                <a:alpha val="1358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60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0" name="Shape 210"/>
            <p:cNvSpPr/>
            <p:nvPr/>
          </p:nvSpPr>
          <p:spPr>
            <a:xfrm>
              <a:off x="18335522" y="2963457"/>
              <a:ext cx="2390469" cy="2390468"/>
            </a:xfrm>
            <a:prstGeom prst="roundRect">
              <a:avLst>
                <a:gd name="adj" fmla="val 15000"/>
              </a:avLst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60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1" name="Shape 211"/>
            <p:cNvSpPr/>
            <p:nvPr/>
          </p:nvSpPr>
          <p:spPr>
            <a:xfrm>
              <a:off x="19054504" y="3605465"/>
              <a:ext cx="940719" cy="11064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6600">
                  <a:solidFill>
                    <a:srgbClr val="F9FA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946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04</a:t>
              </a:r>
            </a:p>
          </p:txBody>
        </p:sp>
        <p:sp>
          <p:nvSpPr>
            <p:cNvPr id="212" name="Shape 212"/>
            <p:cNvSpPr/>
            <p:nvPr/>
          </p:nvSpPr>
          <p:spPr>
            <a:xfrm>
              <a:off x="11652524" y="5926914"/>
              <a:ext cx="7134254" cy="2390469"/>
            </a:xfrm>
            <a:prstGeom prst="roundRect">
              <a:avLst>
                <a:gd name="adj" fmla="val 15000"/>
              </a:avLst>
            </a:prstGeom>
            <a:solidFill>
              <a:srgbClr val="777777">
                <a:alpha val="1358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60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3" name="Shape 213"/>
            <p:cNvSpPr/>
            <p:nvPr/>
          </p:nvSpPr>
          <p:spPr>
            <a:xfrm>
              <a:off x="18335522" y="5926914"/>
              <a:ext cx="2390469" cy="2390469"/>
            </a:xfrm>
            <a:prstGeom prst="roundRect">
              <a:avLst>
                <a:gd name="adj" fmla="val 15000"/>
              </a:avLst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60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4" name="Shape 214"/>
            <p:cNvSpPr/>
            <p:nvPr/>
          </p:nvSpPr>
          <p:spPr>
            <a:xfrm>
              <a:off x="19054504" y="6571570"/>
              <a:ext cx="940719" cy="11064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6600">
                  <a:solidFill>
                    <a:srgbClr val="F9FA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946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06</a:t>
              </a:r>
            </a:p>
          </p:txBody>
        </p:sp>
        <p:sp>
          <p:nvSpPr>
            <p:cNvPr id="215" name="Shape 215"/>
            <p:cNvSpPr/>
            <p:nvPr/>
          </p:nvSpPr>
          <p:spPr>
            <a:xfrm>
              <a:off x="3449601" y="425655"/>
              <a:ext cx="3328601" cy="52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l">
                <a:defRPr sz="3000">
                  <a:solidFill>
                    <a:srgbClr val="4A5E6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6" name="Shape 216"/>
            <p:cNvSpPr/>
            <p:nvPr/>
          </p:nvSpPr>
          <p:spPr>
            <a:xfrm>
              <a:off x="3449601" y="1045990"/>
              <a:ext cx="4296335" cy="9622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l">
                <a:defRPr sz="24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7" name="Shape 217"/>
            <p:cNvSpPr/>
            <p:nvPr/>
          </p:nvSpPr>
          <p:spPr>
            <a:xfrm>
              <a:off x="3453785" y="3389113"/>
              <a:ext cx="3328601" cy="52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l">
                <a:defRPr sz="3000">
                  <a:solidFill>
                    <a:srgbClr val="CD321B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8" name="Shape 218"/>
            <p:cNvSpPr/>
            <p:nvPr/>
          </p:nvSpPr>
          <p:spPr>
            <a:xfrm>
              <a:off x="3453785" y="4009449"/>
              <a:ext cx="4296335" cy="9622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l">
                <a:defRPr sz="24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9" name="Shape 219"/>
            <p:cNvSpPr/>
            <p:nvPr/>
          </p:nvSpPr>
          <p:spPr>
            <a:xfrm>
              <a:off x="3453785" y="6352571"/>
              <a:ext cx="3328601" cy="52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l">
                <a:defRPr sz="3000">
                  <a:solidFill>
                    <a:srgbClr val="3A9A87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0" name="Shape 220"/>
            <p:cNvSpPr/>
            <p:nvPr/>
          </p:nvSpPr>
          <p:spPr>
            <a:xfrm>
              <a:off x="3453785" y="6972907"/>
              <a:ext cx="4296335" cy="9622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l">
                <a:defRPr sz="24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1" name="Shape 221"/>
            <p:cNvSpPr/>
            <p:nvPr/>
          </p:nvSpPr>
          <p:spPr>
            <a:xfrm>
              <a:off x="13869608" y="400140"/>
              <a:ext cx="3374205" cy="52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r">
                <a:defRPr sz="3000">
                  <a:solidFill>
                    <a:srgbClr val="809D2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2" name="Shape 222"/>
            <p:cNvSpPr/>
            <p:nvPr/>
          </p:nvSpPr>
          <p:spPr>
            <a:xfrm>
              <a:off x="12932314" y="1034518"/>
              <a:ext cx="4311499" cy="9622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r">
                <a:defRPr sz="24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3" name="Shape 223"/>
            <p:cNvSpPr/>
            <p:nvPr/>
          </p:nvSpPr>
          <p:spPr>
            <a:xfrm>
              <a:off x="13873792" y="3363598"/>
              <a:ext cx="3374205" cy="52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r">
                <a:defRPr sz="3000">
                  <a:solidFill>
                    <a:srgbClr val="694E7F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4" name="Shape 224"/>
            <p:cNvSpPr/>
            <p:nvPr/>
          </p:nvSpPr>
          <p:spPr>
            <a:xfrm>
              <a:off x="12936498" y="3997976"/>
              <a:ext cx="4311499" cy="9622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r">
                <a:defRPr sz="24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" name="Shape 225"/>
            <p:cNvSpPr/>
            <p:nvPr/>
          </p:nvSpPr>
          <p:spPr>
            <a:xfrm>
              <a:off x="13873792" y="6327057"/>
              <a:ext cx="3374205" cy="52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r">
                <a:defRPr sz="3000">
                  <a:solidFill>
                    <a:srgbClr val="114A70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6" name="Shape 226"/>
            <p:cNvSpPr/>
            <p:nvPr/>
          </p:nvSpPr>
          <p:spPr>
            <a:xfrm>
              <a:off x="12936498" y="6961434"/>
              <a:ext cx="4311499" cy="9622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r">
                <a:defRPr sz="24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3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34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五边形 4"/>
          <p:cNvSpPr/>
          <p:nvPr/>
        </p:nvSpPr>
        <p:spPr>
          <a:xfrm flipH="1">
            <a:off x="2972991" y="1904285"/>
            <a:ext cx="9897455" cy="3424081"/>
          </a:xfrm>
          <a:prstGeom prst="homePlate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310510" y="3034626"/>
            <a:ext cx="1423472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96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zh-CN" altLang="en-US" sz="696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429376" y="3034626"/>
            <a:ext cx="3184408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工作完成情况</a:t>
            </a:r>
          </a:p>
        </p:txBody>
      </p:sp>
      <p:sp>
        <p:nvSpPr>
          <p:cNvPr id="22" name="TextBox 11"/>
          <p:cNvSpPr txBox="1"/>
          <p:nvPr/>
        </p:nvSpPr>
        <p:spPr>
          <a:xfrm>
            <a:off x="6475640" y="3627077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1"/>
          <p:cNvSpPr txBox="1"/>
          <p:nvPr/>
        </p:nvSpPr>
        <p:spPr>
          <a:xfrm>
            <a:off x="8188233" y="3627077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1"/>
          <p:cNvSpPr txBox="1"/>
          <p:nvPr/>
        </p:nvSpPr>
        <p:spPr>
          <a:xfrm>
            <a:off x="6475640" y="3899908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1"/>
          <p:cNvSpPr txBox="1"/>
          <p:nvPr/>
        </p:nvSpPr>
        <p:spPr>
          <a:xfrm>
            <a:off x="8188233" y="3899908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1" y="643336"/>
            <a:ext cx="2972991" cy="5945983"/>
          </a:xfrm>
          <a:custGeom>
            <a:avLst/>
            <a:gdLst>
              <a:gd name="connsiteX0" fmla="*/ 0 w 2972991"/>
              <a:gd name="connsiteY0" fmla="*/ 0 h 5945983"/>
              <a:gd name="connsiteX1" fmla="*/ 2972991 w 2972991"/>
              <a:gd name="connsiteY1" fmla="*/ 2972992 h 5945983"/>
              <a:gd name="connsiteX2" fmla="*/ 0 w 2972991"/>
              <a:gd name="connsiteY2" fmla="*/ 5945983 h 594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72991" h="5945983">
                <a:moveTo>
                  <a:pt x="0" y="0"/>
                </a:moveTo>
                <a:lnTo>
                  <a:pt x="2972991" y="2972992"/>
                </a:lnTo>
                <a:lnTo>
                  <a:pt x="0" y="59459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5065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accel="4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3" presetClass="entr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3" grpId="0"/>
          <p:bldP spid="21" grpId="0"/>
          <p:bldP spid="22" grpId="0"/>
          <p:bldP spid="23" grpId="0"/>
          <p:bldP spid="24" grpId="0"/>
          <p:bldP spid="25" grpId="0"/>
          <p:bldP spid="1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3" presetClass="entr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3" grpId="0"/>
          <p:bldP spid="21" grpId="0"/>
          <p:bldP spid="22" grpId="0"/>
          <p:bldP spid="23" grpId="0"/>
          <p:bldP spid="24" grpId="0"/>
          <p:bldP spid="25" grpId="0"/>
          <p:bldP spid="17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AutoShape 1"/>
          <p:cNvSpPr>
            <a:spLocks/>
          </p:cNvSpPr>
          <p:nvPr/>
        </p:nvSpPr>
        <p:spPr bwMode="auto">
          <a:xfrm>
            <a:off x="-9524" y="1960141"/>
            <a:ext cx="6438899" cy="287520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noFill/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  <a:defRPr/>
            </a:pPr>
            <a:endParaRPr lang="es-ES" sz="2669">
              <a:latin typeface="Arial" panose="020B0604020202020204" pitchFamily="34" charset="0"/>
              <a:ea typeface="微软雅黑" panose="020B0503020204020204" pitchFamily="34" charset="-122"/>
              <a:cs typeface="Calibri" charset="0"/>
              <a:sym typeface="Arial" panose="020B0604020202020204" pitchFamily="34" charset="0"/>
            </a:endParaRPr>
          </a:p>
        </p:txBody>
      </p:sp>
      <p:grpSp>
        <p:nvGrpSpPr>
          <p:cNvPr id="18" name="组合 19"/>
          <p:cNvGrpSpPr>
            <a:grpSpLocks/>
          </p:cNvGrpSpPr>
          <p:nvPr/>
        </p:nvGrpSpPr>
        <p:grpSpPr bwMode="auto">
          <a:xfrm>
            <a:off x="812800" y="5343108"/>
            <a:ext cx="11233150" cy="871014"/>
            <a:chOff x="1160463" y="2907288"/>
            <a:chExt cx="9421420" cy="619317"/>
          </a:xfrm>
        </p:grpSpPr>
        <p:sp>
          <p:nvSpPr>
            <p:cNvPr id="19" name="Text Box 11"/>
            <p:cNvSpPr txBox="1">
              <a:spLocks noChangeArrowheads="1"/>
            </p:cNvSpPr>
            <p:nvPr/>
          </p:nvSpPr>
          <p:spPr bwMode="auto">
            <a:xfrm>
              <a:off x="1160463" y="2907288"/>
              <a:ext cx="1833524" cy="175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just" eaLnBrk="1" hangingPunct="1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矩形 18"/>
            <p:cNvSpPr>
              <a:spLocks noChangeArrowheads="1"/>
            </p:cNvSpPr>
            <p:nvPr/>
          </p:nvSpPr>
          <p:spPr bwMode="auto">
            <a:xfrm>
              <a:off x="1160463" y="3132696"/>
              <a:ext cx="9421420" cy="393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TextBox 15"/>
          <p:cNvSpPr txBox="1"/>
          <p:nvPr/>
        </p:nvSpPr>
        <p:spPr>
          <a:xfrm>
            <a:off x="812799" y="2966843"/>
            <a:ext cx="5256535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AutoShape 1"/>
          <p:cNvSpPr>
            <a:spLocks/>
          </p:cNvSpPr>
          <p:nvPr/>
        </p:nvSpPr>
        <p:spPr bwMode="auto">
          <a:xfrm>
            <a:off x="6429375" y="1960141"/>
            <a:ext cx="6429376" cy="287520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blipFill dpi="0" rotWithShape="1"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>
            <a:noFill/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  <a:defRPr/>
            </a:pPr>
            <a:endParaRPr lang="es-ES" sz="2669">
              <a:latin typeface="Arial" panose="020B0604020202020204" pitchFamily="34" charset="0"/>
              <a:ea typeface="微软雅黑" panose="020B0503020204020204" pitchFamily="34" charset="-122"/>
              <a:cs typeface="Calibri" charset="0"/>
              <a:sym typeface="Arial" panose="020B0604020202020204" pitchFamily="34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8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E7965BD-BA7C-4284-B303-3DF26FF20985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UUID" val="{C1A8F295-47DC-48FB-81BD-666766343352}"/>
  <p:tag name="ISPRING_RESOURCE_FOLDER" val="E:\素材\正版图-卖\PPT\0变色龙\0包图网\bt369\ppt\bt369\"/>
  <p:tag name="ISPRING_PRESENTATION_PATH" val="E:\素材\正版图-卖\PPT\0变色龙\0包图网\bt369\ppt\bt369.pptx"/>
  <p:tag name="ISPRING_PROJECT_FOLDER_UPDATED" val="1"/>
  <p:tag name="ISPRING_SCREEN_RECS_UPDATED" val="E:\素材\正版图-卖\PPT\0变色龙\0包图网\bt369\ppt\bt369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bt45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4"/>
</p:tagLst>
</file>

<file path=ppt/theme/theme1.xml><?xml version="1.0" encoding="utf-8"?>
<a:theme xmlns:a="http://schemas.openxmlformats.org/drawingml/2006/main" name="Office Theme">
  <a:themeElements>
    <a:clrScheme name="自定义 17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63636"/>
      </a:accent1>
      <a:accent2>
        <a:srgbClr val="7F7F7F"/>
      </a:accent2>
      <a:accent3>
        <a:srgbClr val="363636"/>
      </a:accent3>
      <a:accent4>
        <a:srgbClr val="7F7F7F"/>
      </a:accent4>
      <a:accent5>
        <a:srgbClr val="363636"/>
      </a:accent5>
      <a:accent6>
        <a:srgbClr val="7F7F7F"/>
      </a:accent6>
      <a:hlink>
        <a:srgbClr val="363636"/>
      </a:hlink>
      <a:folHlink>
        <a:srgbClr val="7F7F7F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2926</Words>
  <Application>Microsoft Office PowerPoint</Application>
  <PresentationFormat>自定义</PresentationFormat>
  <Paragraphs>271</Paragraphs>
  <Slides>22</Slides>
  <Notes>22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2" baseType="lpstr">
      <vt:lpstr>Open Sans</vt:lpstr>
      <vt:lpstr>Open Sans Light</vt:lpstr>
      <vt:lpstr>STIXGeneral-Bold</vt:lpstr>
      <vt:lpstr>宋体</vt:lpstr>
      <vt:lpstr>微软雅黑</vt:lpstr>
      <vt:lpstr>Arial</vt:lpstr>
      <vt:lpstr>Calibri</vt:lpstr>
      <vt:lpstr>Calibri Light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bt455</dc:title>
  <dc:creator/>
  <cp:lastModifiedBy/>
  <cp:revision>1</cp:revision>
  <dcterms:created xsi:type="dcterms:W3CDTF">2016-12-26T13:13:33Z</dcterms:created>
  <dcterms:modified xsi:type="dcterms:W3CDTF">2019-09-10T04:35:59Z</dcterms:modified>
</cp:coreProperties>
</file>